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147470754" r:id="rId3"/>
    <p:sldId id="2147470768" r:id="rId4"/>
    <p:sldId id="2147470769" r:id="rId5"/>
    <p:sldId id="2147470770" r:id="rId6"/>
    <p:sldId id="2147470771" r:id="rId7"/>
    <p:sldId id="2147470772" r:id="rId8"/>
    <p:sldId id="2147470773" r:id="rId9"/>
    <p:sldId id="2147470774" r:id="rId10"/>
    <p:sldId id="2147470775" r:id="rId11"/>
    <p:sldId id="2147470776" r:id="rId12"/>
    <p:sldId id="2147470777" r:id="rId13"/>
    <p:sldId id="21474707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D72"/>
    <a:srgbClr val="9C7B3B"/>
    <a:srgbClr val="FFFFFF"/>
    <a:srgbClr val="F0EFD1"/>
    <a:srgbClr val="E7DE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DC08EA-BF0B-4622-95B4-53CD15839B1B}" v="7" dt="2025-05-13T06:24:00.0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1AB06-9233-4622-88AA-443A7DB0AAE1}" type="datetimeFigureOut">
              <a:rPr lang="en-AU" smtClean="0"/>
              <a:t>19/05/2025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750AD5-376C-4966-9AB8-B006104C4E2B}" type="slidenum">
              <a:rPr lang="en-AU" smtClean="0"/>
              <a:t>‹#›</a:t>
            </a:fld>
            <a:endParaRPr lang="en-AU"/>
          </a:p>
        </p:txBody>
      </p:sp>
    </p:spTree>
    <p:extLst>
      <p:ext uri="{BB962C8B-B14F-4D97-AF65-F5344CB8AC3E}">
        <p14:creationId xmlns:p14="http://schemas.microsoft.com/office/powerpoint/2010/main" val="3571113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2950"/>
            <a:ext cx="6619875" cy="3724275"/>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idx="12"/>
          </p:nvPr>
        </p:nvSpPr>
        <p:spPr/>
        <p:txBody>
          <a:bodyPr/>
          <a:lstStyle/>
          <a:p>
            <a:pPr algn="r"/>
            <a:fld id="{00000000-1234-1234-1234-123412341234}" type="slidenum">
              <a:rPr lang="en-AU" sz="1200" smtClean="0">
                <a:solidFill>
                  <a:schemeClr val="dk1"/>
                </a:solidFill>
              </a:rPr>
              <a:pPr algn="r"/>
              <a:t>2</a:t>
            </a:fld>
            <a:endParaRPr lang="en-AU" sz="1200">
              <a:solidFill>
                <a:schemeClr val="dk1"/>
              </a:solidFill>
            </a:endParaRPr>
          </a:p>
        </p:txBody>
      </p:sp>
    </p:spTree>
    <p:extLst>
      <p:ext uri="{BB962C8B-B14F-4D97-AF65-F5344CB8AC3E}">
        <p14:creationId xmlns:p14="http://schemas.microsoft.com/office/powerpoint/2010/main" val="22697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8244F-2AB0-C40B-F83F-5FE5FA265E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BE012E-7E79-71D3-BDDB-98C68AF1CE82}"/>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A7D27F85-53AB-CFDA-C0A4-5DAE61DB8012}"/>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C57C8740-4DEA-605A-D3D2-CEE189FDC489}"/>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11</a:t>
            </a:fld>
            <a:endParaRPr lang="en-AU" sz="1200">
              <a:solidFill>
                <a:schemeClr val="dk1"/>
              </a:solidFill>
            </a:endParaRPr>
          </a:p>
        </p:txBody>
      </p:sp>
    </p:spTree>
    <p:extLst>
      <p:ext uri="{BB962C8B-B14F-4D97-AF65-F5344CB8AC3E}">
        <p14:creationId xmlns:p14="http://schemas.microsoft.com/office/powerpoint/2010/main" val="8836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D1F4A2-A995-5241-DDF8-4CB35984A9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E216E0-A7A7-3893-02A6-2DD2554A929E}"/>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64AE8902-CFE3-2B71-B990-F316763B1208}"/>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CC3DBEE5-65BA-B174-0C7A-499777B95CF4}"/>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12</a:t>
            </a:fld>
            <a:endParaRPr lang="en-AU" sz="1200">
              <a:solidFill>
                <a:schemeClr val="dk1"/>
              </a:solidFill>
            </a:endParaRPr>
          </a:p>
        </p:txBody>
      </p:sp>
    </p:spTree>
    <p:extLst>
      <p:ext uri="{BB962C8B-B14F-4D97-AF65-F5344CB8AC3E}">
        <p14:creationId xmlns:p14="http://schemas.microsoft.com/office/powerpoint/2010/main" val="3946481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C2A140-9A70-7D45-82D4-81A2C7F367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33B144-1816-5E47-9547-401FF17978EB}"/>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230F0CF1-6CB7-A7EB-C90D-719065D69114}"/>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0259EDE-7C20-89D0-B37C-DA494CD6F718}"/>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3</a:t>
            </a:fld>
            <a:endParaRPr lang="en-AU" sz="1200">
              <a:solidFill>
                <a:schemeClr val="dk1"/>
              </a:solidFill>
            </a:endParaRPr>
          </a:p>
        </p:txBody>
      </p:sp>
    </p:spTree>
    <p:extLst>
      <p:ext uri="{BB962C8B-B14F-4D97-AF65-F5344CB8AC3E}">
        <p14:creationId xmlns:p14="http://schemas.microsoft.com/office/powerpoint/2010/main" val="290320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4C0F5-E682-0BD5-E934-9BA6502C36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A0E933-E3DA-AADA-1FC5-34E17DB051AE}"/>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F7796559-42B3-BE65-58A1-D6BF9B891B84}"/>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D55C895B-8ADA-40D7-8895-019598007B97}"/>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4</a:t>
            </a:fld>
            <a:endParaRPr lang="en-AU" sz="1200">
              <a:solidFill>
                <a:schemeClr val="dk1"/>
              </a:solidFill>
            </a:endParaRPr>
          </a:p>
        </p:txBody>
      </p:sp>
    </p:spTree>
    <p:extLst>
      <p:ext uri="{BB962C8B-B14F-4D97-AF65-F5344CB8AC3E}">
        <p14:creationId xmlns:p14="http://schemas.microsoft.com/office/powerpoint/2010/main" val="601558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0A7306-E9A6-9D40-E7B4-D991FBDB9F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A03C7D-B5E2-E72E-61BD-50B9D50BFD84}"/>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7E3DA603-EFF3-7880-65EC-E02F02C2FE6D}"/>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BBCCDBDB-F52B-DD8A-7AC2-F4F73949B820}"/>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5</a:t>
            </a:fld>
            <a:endParaRPr lang="en-AU" sz="1200">
              <a:solidFill>
                <a:schemeClr val="dk1"/>
              </a:solidFill>
            </a:endParaRPr>
          </a:p>
        </p:txBody>
      </p:sp>
    </p:spTree>
    <p:extLst>
      <p:ext uri="{BB962C8B-B14F-4D97-AF65-F5344CB8AC3E}">
        <p14:creationId xmlns:p14="http://schemas.microsoft.com/office/powerpoint/2010/main" val="3327389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50CCEF-980B-5AB4-E194-19E52B8D17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A7E347-DBC0-63BD-9218-E003C80C8631}"/>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A9C042AE-42E3-7000-731B-64DB3176BD87}"/>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DA0FAA7F-19E4-9EE7-CD0D-B53ACE8C5B84}"/>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6</a:t>
            </a:fld>
            <a:endParaRPr lang="en-AU" sz="1200">
              <a:solidFill>
                <a:schemeClr val="dk1"/>
              </a:solidFill>
            </a:endParaRPr>
          </a:p>
        </p:txBody>
      </p:sp>
    </p:spTree>
    <p:extLst>
      <p:ext uri="{BB962C8B-B14F-4D97-AF65-F5344CB8AC3E}">
        <p14:creationId xmlns:p14="http://schemas.microsoft.com/office/powerpoint/2010/main" val="180282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A6412-D7EB-8FC5-3B5E-283667846C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A1F437-41A7-D148-3E20-A322892FF0A6}"/>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3E31964A-0379-BF64-8B14-83B669CA1BAE}"/>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CB9ECDCB-ACD9-4B22-5294-B193A80F608E}"/>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7</a:t>
            </a:fld>
            <a:endParaRPr lang="en-AU" sz="1200">
              <a:solidFill>
                <a:schemeClr val="dk1"/>
              </a:solidFill>
            </a:endParaRPr>
          </a:p>
        </p:txBody>
      </p:sp>
    </p:spTree>
    <p:extLst>
      <p:ext uri="{BB962C8B-B14F-4D97-AF65-F5344CB8AC3E}">
        <p14:creationId xmlns:p14="http://schemas.microsoft.com/office/powerpoint/2010/main" val="3287203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2F75A-DB0B-D675-91C6-CFE25FEC26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C41A31-73B9-EEBC-0EA0-C42A12E4CCD9}"/>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422290D5-BAFB-2A2E-8FA6-243AC3B86397}"/>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DBFED05E-2176-6151-6B72-E4A0E06BCA99}"/>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8</a:t>
            </a:fld>
            <a:endParaRPr lang="en-AU" sz="1200">
              <a:solidFill>
                <a:schemeClr val="dk1"/>
              </a:solidFill>
            </a:endParaRPr>
          </a:p>
        </p:txBody>
      </p:sp>
    </p:spTree>
    <p:extLst>
      <p:ext uri="{BB962C8B-B14F-4D97-AF65-F5344CB8AC3E}">
        <p14:creationId xmlns:p14="http://schemas.microsoft.com/office/powerpoint/2010/main" val="844448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FAD9E-4C29-2ADA-F37F-4BB01493F8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F16D00-DD06-2159-AE6B-9149B7CC28F3}"/>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6B44C302-426E-D5A3-7245-1267FE24D30A}"/>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9856F9A0-9CDC-EC1B-B36F-E36ABF07269E}"/>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9</a:t>
            </a:fld>
            <a:endParaRPr lang="en-AU" sz="1200">
              <a:solidFill>
                <a:schemeClr val="dk1"/>
              </a:solidFill>
            </a:endParaRPr>
          </a:p>
        </p:txBody>
      </p:sp>
    </p:spTree>
    <p:extLst>
      <p:ext uri="{BB962C8B-B14F-4D97-AF65-F5344CB8AC3E}">
        <p14:creationId xmlns:p14="http://schemas.microsoft.com/office/powerpoint/2010/main" val="3581054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DCB08-EA99-3E96-0AD7-83727523C7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C711B9-7AD7-1716-2DBE-501701C81D88}"/>
              </a:ext>
            </a:extLst>
          </p:cNvPr>
          <p:cNvSpPr>
            <a:spLocks noGrp="1" noRot="1" noChangeAspect="1"/>
          </p:cNvSpPr>
          <p:nvPr>
            <p:ph type="sldImg"/>
          </p:nvPr>
        </p:nvSpPr>
        <p:spPr>
          <a:xfrm>
            <a:off x="88900" y="742950"/>
            <a:ext cx="6619875" cy="3724275"/>
          </a:xfrm>
        </p:spPr>
      </p:sp>
      <p:sp>
        <p:nvSpPr>
          <p:cNvPr id="3" name="Notes Placeholder 2">
            <a:extLst>
              <a:ext uri="{FF2B5EF4-FFF2-40B4-BE49-F238E27FC236}">
                <a16:creationId xmlns:a16="http://schemas.microsoft.com/office/drawing/2014/main" id="{FCDA64C1-E8F1-7E3F-61ED-4BBE0568E78A}"/>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5FD839CE-4A66-4D68-CD91-4DF9E8285FAC}"/>
              </a:ext>
            </a:extLst>
          </p:cNvPr>
          <p:cNvSpPr>
            <a:spLocks noGrp="1"/>
          </p:cNvSpPr>
          <p:nvPr>
            <p:ph type="sldNum" idx="12"/>
          </p:nvPr>
        </p:nvSpPr>
        <p:spPr/>
        <p:txBody>
          <a:bodyPr/>
          <a:lstStyle/>
          <a:p>
            <a:pPr algn="r"/>
            <a:fld id="{00000000-1234-1234-1234-123412341234}" type="slidenum">
              <a:rPr lang="en-AU" sz="1200" smtClean="0">
                <a:solidFill>
                  <a:schemeClr val="dk1"/>
                </a:solidFill>
              </a:rPr>
              <a:pPr algn="r"/>
              <a:t>10</a:t>
            </a:fld>
            <a:endParaRPr lang="en-AU" sz="1200">
              <a:solidFill>
                <a:schemeClr val="dk1"/>
              </a:solidFill>
            </a:endParaRPr>
          </a:p>
        </p:txBody>
      </p:sp>
    </p:spTree>
    <p:extLst>
      <p:ext uri="{BB962C8B-B14F-4D97-AF65-F5344CB8AC3E}">
        <p14:creationId xmlns:p14="http://schemas.microsoft.com/office/powerpoint/2010/main" val="42306584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FCA25-C6D3-9C37-821F-3D8B4A34332F}"/>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AU" dirty="0"/>
          </a:p>
        </p:txBody>
      </p:sp>
      <p:sp>
        <p:nvSpPr>
          <p:cNvPr id="3" name="Subtitle 2">
            <a:extLst>
              <a:ext uri="{FF2B5EF4-FFF2-40B4-BE49-F238E27FC236}">
                <a16:creationId xmlns:a16="http://schemas.microsoft.com/office/drawing/2014/main" id="{88CBDB1B-8CAC-E59D-882B-1AAAAEEE0B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6A2093D8-48FC-C3CA-F809-B74C5C8B2135}"/>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5" name="Footer Placeholder 4">
            <a:extLst>
              <a:ext uri="{FF2B5EF4-FFF2-40B4-BE49-F238E27FC236}">
                <a16:creationId xmlns:a16="http://schemas.microsoft.com/office/drawing/2014/main" id="{06C76C54-9AE2-BF52-EC4F-23CC1EBF152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A924421-2D4B-3B0D-EDBA-D01D8EC16D34}"/>
              </a:ext>
            </a:extLst>
          </p:cNvPr>
          <p:cNvSpPr>
            <a:spLocks noGrp="1"/>
          </p:cNvSpPr>
          <p:nvPr>
            <p:ph type="sldNum" sz="quarter" idx="12"/>
          </p:nvPr>
        </p:nvSpPr>
        <p:spPr/>
        <p:txBody>
          <a:bodyPr/>
          <a:lstStyle/>
          <a:p>
            <a:fld id="{57D27C07-0B46-4557-886F-ABB6E59FC423}" type="slidenum">
              <a:rPr lang="en-AU" smtClean="0"/>
              <a:t>‹#›</a:t>
            </a:fld>
            <a:endParaRPr lang="en-AU"/>
          </a:p>
        </p:txBody>
      </p:sp>
      <p:pic>
        <p:nvPicPr>
          <p:cNvPr id="8" name="Picture 7" descr="A gold emblem with a crown and wings&#10;&#10;AI-generated content may be incorrect.">
            <a:extLst>
              <a:ext uri="{FF2B5EF4-FFF2-40B4-BE49-F238E27FC236}">
                <a16:creationId xmlns:a16="http://schemas.microsoft.com/office/drawing/2014/main" id="{A39A4DAB-4BBE-C04B-3DEA-56B102DDE67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35077" y="366568"/>
            <a:ext cx="1121845" cy="1327439"/>
          </a:xfrm>
          <a:prstGeom prst="rect">
            <a:avLst/>
          </a:prstGeom>
        </p:spPr>
      </p:pic>
    </p:spTree>
    <p:extLst>
      <p:ext uri="{BB962C8B-B14F-4D97-AF65-F5344CB8AC3E}">
        <p14:creationId xmlns:p14="http://schemas.microsoft.com/office/powerpoint/2010/main" val="224166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48CFF-44E3-AD4F-6157-DE1806D2E5C0}"/>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4C1A58D-A06B-8F4D-A2BF-7A9E73F90E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684B697-9AB5-132B-5769-E129224B0AD6}"/>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5" name="Footer Placeholder 4">
            <a:extLst>
              <a:ext uri="{FF2B5EF4-FFF2-40B4-BE49-F238E27FC236}">
                <a16:creationId xmlns:a16="http://schemas.microsoft.com/office/drawing/2014/main" id="{A6F09FC7-5F0A-2D03-72A4-F02619945D1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A309BF4-ED41-E324-E00E-6F64E21D4634}"/>
              </a:ext>
            </a:extLst>
          </p:cNvPr>
          <p:cNvSpPr>
            <a:spLocks noGrp="1"/>
          </p:cNvSpPr>
          <p:nvPr>
            <p:ph type="sldNum" sz="quarter" idx="12"/>
          </p:nvPr>
        </p:nvSpPr>
        <p:spPr/>
        <p:txBody>
          <a:bodyPr/>
          <a:lstStyle/>
          <a:p>
            <a:fld id="{57D27C07-0B46-4557-886F-ABB6E59FC423}" type="slidenum">
              <a:rPr lang="en-AU" smtClean="0"/>
              <a:t>‹#›</a:t>
            </a:fld>
            <a:endParaRPr lang="en-AU"/>
          </a:p>
        </p:txBody>
      </p:sp>
      <p:sp>
        <p:nvSpPr>
          <p:cNvPr id="7" name="Rectangle 6">
            <a:extLst>
              <a:ext uri="{FF2B5EF4-FFF2-40B4-BE49-F238E27FC236}">
                <a16:creationId xmlns:a16="http://schemas.microsoft.com/office/drawing/2014/main" id="{EB7E4673-9687-79B8-E765-691770DEB4DA}"/>
              </a:ext>
            </a:extLst>
          </p:cNvPr>
          <p:cNvSpPr/>
          <p:nvPr userDrawn="1"/>
        </p:nvSpPr>
        <p:spPr>
          <a:xfrm>
            <a:off x="-95250" y="937815"/>
            <a:ext cx="752475" cy="180181"/>
          </a:xfrm>
          <a:prstGeom prst="rect">
            <a:avLst/>
          </a:prstGeom>
          <a:solidFill>
            <a:srgbClr val="DFBD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99686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9FBE67-1C7B-82F9-419B-756EEF0066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F123954-9109-9965-4B86-D3A86C59E3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7EA2917-2CFD-5C8E-3A41-AD2CAE5921CC}"/>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5" name="Footer Placeholder 4">
            <a:extLst>
              <a:ext uri="{FF2B5EF4-FFF2-40B4-BE49-F238E27FC236}">
                <a16:creationId xmlns:a16="http://schemas.microsoft.com/office/drawing/2014/main" id="{91583AFC-29F4-D868-22D1-8AD70FF047B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1652658-5B64-913E-D142-BCC289998337}"/>
              </a:ext>
            </a:extLst>
          </p:cNvPr>
          <p:cNvSpPr>
            <a:spLocks noGrp="1"/>
          </p:cNvSpPr>
          <p:nvPr>
            <p:ph type="sldNum" sz="quarter" idx="12"/>
          </p:nvPr>
        </p:nvSpPr>
        <p:spPr/>
        <p:txBody>
          <a:bodyPr/>
          <a:lstStyle/>
          <a:p>
            <a:fld id="{57D27C07-0B46-4557-886F-ABB6E59FC423}" type="slidenum">
              <a:rPr lang="en-AU" smtClean="0"/>
              <a:t>‹#›</a:t>
            </a:fld>
            <a:endParaRPr lang="en-AU"/>
          </a:p>
        </p:txBody>
      </p:sp>
    </p:spTree>
    <p:extLst>
      <p:ext uri="{BB962C8B-B14F-4D97-AF65-F5344CB8AC3E}">
        <p14:creationId xmlns:p14="http://schemas.microsoft.com/office/powerpoint/2010/main" val="1749623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Word Slide (Standard)">
  <p:cSld name="1_Word Slide (Standard)">
    <p:spTree>
      <p:nvGrpSpPr>
        <p:cNvPr id="1" name="Shape 132"/>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EF80357-6F62-CB71-A50E-252558063CA9}"/>
              </a:ext>
            </a:extLst>
          </p:cNvPr>
          <p:cNvGraphicFramePr>
            <a:graphicFrameLocks noChangeAspect="1"/>
          </p:cNvGraphicFramePr>
          <p:nvPr userDrawn="1">
            <p:custDataLst>
              <p:tags r:id="rId1"/>
            </p:custData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 Slide" r:id="rId3" imgW="306" imgH="306" progId="TCLayout.ActiveDocument.1">
                  <p:embed/>
                </p:oleObj>
              </mc:Choice>
              <mc:Fallback>
                <p:oleObj name="think-cell Slide" r:id="rId3" imgW="306" imgH="306" progId="TCLayout.ActiveDocument.1">
                  <p:embed/>
                  <p:pic>
                    <p:nvPicPr>
                      <p:cNvPr id="2" name="Object 1" hidden="1">
                        <a:extLst>
                          <a:ext uri="{FF2B5EF4-FFF2-40B4-BE49-F238E27FC236}">
                            <a16:creationId xmlns:a16="http://schemas.microsoft.com/office/drawing/2014/main" id="{CEF80357-6F62-CB71-A50E-252558063CA9}"/>
                          </a:ext>
                        </a:extLst>
                      </p:cNvPr>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133" name="Google Shape;133;p23"/>
          <p:cNvSpPr txBox="1">
            <a:spLocks noGrp="1"/>
          </p:cNvSpPr>
          <p:nvPr>
            <p:ph type="title"/>
          </p:nvPr>
        </p:nvSpPr>
        <p:spPr>
          <a:xfrm>
            <a:off x="576000" y="1"/>
            <a:ext cx="10972510" cy="1130497"/>
          </a:xfrm>
          <a:prstGeom prst="rect">
            <a:avLst/>
          </a:prstGeom>
          <a:noFill/>
          <a:ln>
            <a:noFill/>
          </a:ln>
        </p:spPr>
        <p:txBody>
          <a:bodyPr spcFirstLastPara="1" wrap="square" lIns="0" tIns="46800" rIns="0" bIns="46800" anchor="ctr" anchorCtr="0">
            <a:noAutofit/>
          </a:bodyPr>
          <a:lstStyle>
            <a:lvl1pPr lvl="0" algn="l" rtl="0">
              <a:lnSpc>
                <a:spcPct val="90000"/>
              </a:lnSpc>
              <a:spcBef>
                <a:spcPts val="0"/>
              </a:spcBef>
              <a:spcAft>
                <a:spcPts val="0"/>
              </a:spcAft>
              <a:buClr>
                <a:srgbClr val="254E83"/>
              </a:buClr>
              <a:buSzPts val="2400"/>
              <a:buFont typeface="Arial"/>
              <a:buNone/>
              <a:defRPr sz="2400">
                <a:solidFill>
                  <a:srgbClr val="254E83"/>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lang="en-AU"/>
          </a:p>
        </p:txBody>
      </p:sp>
      <p:sp>
        <p:nvSpPr>
          <p:cNvPr id="134" name="Google Shape;134;p23"/>
          <p:cNvSpPr txBox="1">
            <a:spLocks noGrp="1"/>
          </p:cNvSpPr>
          <p:nvPr>
            <p:ph type="body" idx="1"/>
          </p:nvPr>
        </p:nvSpPr>
        <p:spPr>
          <a:xfrm>
            <a:off x="576000" y="1381719"/>
            <a:ext cx="10950585" cy="4738281"/>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12000"/>
              </a:lnSpc>
              <a:spcBef>
                <a:spcPts val="1200"/>
              </a:spcBef>
              <a:spcAft>
                <a:spcPts val="0"/>
              </a:spcAft>
              <a:buClr>
                <a:schemeClr val="dk2"/>
              </a:buClr>
              <a:buSzPts val="1800"/>
              <a:buFont typeface="Arial"/>
              <a:buNone/>
              <a:defRPr sz="1200" b="0" i="0" u="none" strike="noStrike" cap="none">
                <a:solidFill>
                  <a:schemeClr val="dk1"/>
                </a:solidFill>
                <a:latin typeface="Arial"/>
                <a:ea typeface="Arial"/>
                <a:cs typeface="Arial"/>
                <a:sym typeface="Arial"/>
              </a:defRPr>
            </a:lvl2pPr>
            <a:lvl3pPr marL="1371600" marR="0" lvl="2" indent="-323850" algn="l" rtl="0">
              <a:lnSpc>
                <a:spcPct val="100000"/>
              </a:lnSpc>
              <a:spcBef>
                <a:spcPts val="600"/>
              </a:spcBef>
              <a:spcAft>
                <a:spcPts val="0"/>
              </a:spcAft>
              <a:buClr>
                <a:schemeClr val="dk2"/>
              </a:buClr>
              <a:buSzPts val="1500"/>
              <a:buFont typeface="Arial"/>
              <a:buChar char="•"/>
              <a:defRPr sz="1200" b="0" i="0" u="none" strike="noStrike" cap="none">
                <a:solidFill>
                  <a:schemeClr val="dk1"/>
                </a:solidFill>
                <a:latin typeface="Arial"/>
                <a:ea typeface="Arial"/>
                <a:cs typeface="Arial"/>
                <a:sym typeface="Arial"/>
              </a:defRPr>
            </a:lvl3pPr>
            <a:lvl4pPr marL="1828800" marR="0" lvl="3" indent="-304800" algn="l" rtl="0">
              <a:lnSpc>
                <a:spcPct val="100000"/>
              </a:lnSpc>
              <a:spcBef>
                <a:spcPts val="600"/>
              </a:spcBef>
              <a:spcAft>
                <a:spcPts val="0"/>
              </a:spcAft>
              <a:buClr>
                <a:schemeClr val="dk2"/>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285750" algn="l" rtl="0">
              <a:lnSpc>
                <a:spcPct val="99000"/>
              </a:lnSpc>
              <a:spcBef>
                <a:spcPts val="600"/>
              </a:spcBef>
              <a:spcAft>
                <a:spcPts val="0"/>
              </a:spcAft>
              <a:buClr>
                <a:schemeClr val="dk2"/>
              </a:buClr>
              <a:buSzPts val="900"/>
              <a:buFont typeface="Arial"/>
              <a:buChar char="•"/>
              <a:defRPr sz="1200" b="0" i="0" u="none" strike="noStrike" cap="none">
                <a:solidFill>
                  <a:schemeClr val="dk1"/>
                </a:solidFill>
                <a:latin typeface="Arial"/>
                <a:ea typeface="Arial"/>
                <a:cs typeface="Arial"/>
                <a:sym typeface="Arial"/>
              </a:defRPr>
            </a:lvl5pPr>
            <a:lvl6pPr marL="2743200" marR="0" lvl="5" indent="-285750" algn="l" rtl="0">
              <a:spcBef>
                <a:spcPts val="600"/>
              </a:spcBef>
              <a:spcAft>
                <a:spcPts val="0"/>
              </a:spcAft>
              <a:buClr>
                <a:srgbClr val="7A6855"/>
              </a:buClr>
              <a:buSzPts val="900"/>
              <a:buFont typeface="Arial"/>
              <a:buChar char="•"/>
              <a:defRPr sz="1200" b="0" i="0" u="none" strike="noStrike" cap="none">
                <a:solidFill>
                  <a:schemeClr val="dk1"/>
                </a:solidFill>
                <a:latin typeface="Arial"/>
                <a:ea typeface="Arial"/>
                <a:cs typeface="Arial"/>
                <a:sym typeface="Arial"/>
              </a:defRPr>
            </a:lvl6pPr>
            <a:lvl7pPr marL="3200400" marR="0" lvl="6" indent="-285750" algn="l" rtl="0">
              <a:spcBef>
                <a:spcPts val="600"/>
              </a:spcBef>
              <a:spcAft>
                <a:spcPts val="0"/>
              </a:spcAft>
              <a:buClr>
                <a:srgbClr val="7A6855"/>
              </a:buClr>
              <a:buSzPts val="900"/>
              <a:buFont typeface="Arial"/>
              <a:buChar char="•"/>
              <a:defRPr sz="1200" b="0" i="0" u="none" strike="noStrike" cap="none">
                <a:solidFill>
                  <a:schemeClr val="dk1"/>
                </a:solidFill>
                <a:latin typeface="Arial"/>
                <a:ea typeface="Arial"/>
                <a:cs typeface="Arial"/>
                <a:sym typeface="Arial"/>
              </a:defRPr>
            </a:lvl7pPr>
            <a:lvl8pPr marL="3657600" marR="0" lvl="7" indent="-355600" algn="l" rtl="0">
              <a:spcBef>
                <a:spcPts val="6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lang="en-AU"/>
          </a:p>
        </p:txBody>
      </p:sp>
      <p:sp>
        <p:nvSpPr>
          <p:cNvPr id="135" name="Google Shape;135;p23"/>
          <p:cNvSpPr txBox="1">
            <a:spLocks noGrp="1"/>
          </p:cNvSpPr>
          <p:nvPr>
            <p:ph type="body" idx="2"/>
          </p:nvPr>
        </p:nvSpPr>
        <p:spPr>
          <a:xfrm>
            <a:off x="577007" y="6148091"/>
            <a:ext cx="10949578" cy="11535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180"/>
              </a:spcBef>
              <a:spcAft>
                <a:spcPts val="0"/>
              </a:spcAft>
              <a:buClr>
                <a:schemeClr val="dk1"/>
              </a:buClr>
              <a:buSzPts val="900"/>
              <a:buFont typeface="Arial"/>
              <a:buNone/>
              <a:defRPr sz="900" b="0" i="1" u="none" strike="noStrike" cap="none">
                <a:solidFill>
                  <a:schemeClr val="dk1"/>
                </a:solidFill>
                <a:latin typeface="Arial"/>
                <a:ea typeface="Arial"/>
                <a:cs typeface="Arial"/>
                <a:sym typeface="Arial"/>
              </a:defRPr>
            </a:lvl1pPr>
            <a:lvl2pPr marL="914400" marR="0" lvl="1" indent="-228600" algn="l" rtl="0">
              <a:lnSpc>
                <a:spcPct val="112000"/>
              </a:lnSpc>
              <a:spcBef>
                <a:spcPts val="1200"/>
              </a:spcBef>
              <a:spcAft>
                <a:spcPts val="0"/>
              </a:spcAft>
              <a:buClr>
                <a:schemeClr val="dk2"/>
              </a:buClr>
              <a:buSzPts val="1800"/>
              <a:buFont typeface="Arial"/>
              <a:buNone/>
              <a:defRPr sz="1200" b="0" i="0" u="none" strike="noStrike" cap="none">
                <a:solidFill>
                  <a:schemeClr val="dk1"/>
                </a:solidFill>
                <a:latin typeface="Arial"/>
                <a:ea typeface="Arial"/>
                <a:cs typeface="Arial"/>
                <a:sym typeface="Arial"/>
              </a:defRPr>
            </a:lvl2pPr>
            <a:lvl3pPr marL="1371600" marR="0" lvl="2" indent="-323850" algn="l" rtl="0">
              <a:lnSpc>
                <a:spcPct val="100000"/>
              </a:lnSpc>
              <a:spcBef>
                <a:spcPts val="600"/>
              </a:spcBef>
              <a:spcAft>
                <a:spcPts val="0"/>
              </a:spcAft>
              <a:buClr>
                <a:schemeClr val="dk2"/>
              </a:buClr>
              <a:buSzPts val="1500"/>
              <a:buFont typeface="Arial"/>
              <a:buChar char="•"/>
              <a:defRPr sz="1200" b="0" i="0" u="none" strike="noStrike" cap="none">
                <a:solidFill>
                  <a:schemeClr val="dk1"/>
                </a:solidFill>
                <a:latin typeface="Arial"/>
                <a:ea typeface="Arial"/>
                <a:cs typeface="Arial"/>
                <a:sym typeface="Arial"/>
              </a:defRPr>
            </a:lvl3pPr>
            <a:lvl4pPr marL="1828800" marR="0" lvl="3" indent="-304800" algn="l" rtl="0">
              <a:lnSpc>
                <a:spcPct val="100000"/>
              </a:lnSpc>
              <a:spcBef>
                <a:spcPts val="600"/>
              </a:spcBef>
              <a:spcAft>
                <a:spcPts val="0"/>
              </a:spcAft>
              <a:buClr>
                <a:schemeClr val="dk2"/>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285750" algn="l" rtl="0">
              <a:lnSpc>
                <a:spcPct val="99000"/>
              </a:lnSpc>
              <a:spcBef>
                <a:spcPts val="600"/>
              </a:spcBef>
              <a:spcAft>
                <a:spcPts val="0"/>
              </a:spcAft>
              <a:buClr>
                <a:schemeClr val="dk2"/>
              </a:buClr>
              <a:buSzPts val="900"/>
              <a:buFont typeface="Arial"/>
              <a:buChar char="•"/>
              <a:defRPr sz="1200" b="0" i="0" u="none" strike="noStrike" cap="none">
                <a:solidFill>
                  <a:schemeClr val="dk1"/>
                </a:solidFill>
                <a:latin typeface="Arial"/>
                <a:ea typeface="Arial"/>
                <a:cs typeface="Arial"/>
                <a:sym typeface="Arial"/>
              </a:defRPr>
            </a:lvl5pPr>
            <a:lvl6pPr marL="2743200" marR="0" lvl="5" indent="-285750" algn="l" rtl="0">
              <a:spcBef>
                <a:spcPts val="600"/>
              </a:spcBef>
              <a:spcAft>
                <a:spcPts val="0"/>
              </a:spcAft>
              <a:buClr>
                <a:srgbClr val="7A6855"/>
              </a:buClr>
              <a:buSzPts val="900"/>
              <a:buFont typeface="Arial"/>
              <a:buChar char="•"/>
              <a:defRPr sz="1200" b="0" i="0" u="none" strike="noStrike" cap="none">
                <a:solidFill>
                  <a:schemeClr val="dk1"/>
                </a:solidFill>
                <a:latin typeface="Arial"/>
                <a:ea typeface="Arial"/>
                <a:cs typeface="Arial"/>
                <a:sym typeface="Arial"/>
              </a:defRPr>
            </a:lvl6pPr>
            <a:lvl7pPr marL="3200400" marR="0" lvl="6" indent="-285750" algn="l" rtl="0">
              <a:spcBef>
                <a:spcPts val="600"/>
              </a:spcBef>
              <a:spcAft>
                <a:spcPts val="0"/>
              </a:spcAft>
              <a:buClr>
                <a:srgbClr val="7A6855"/>
              </a:buClr>
              <a:buSzPts val="900"/>
              <a:buFont typeface="Arial"/>
              <a:buChar char="•"/>
              <a:defRPr sz="1200" b="0" i="0" u="none" strike="noStrike" cap="none">
                <a:solidFill>
                  <a:schemeClr val="dk1"/>
                </a:solidFill>
                <a:latin typeface="Arial"/>
                <a:ea typeface="Arial"/>
                <a:cs typeface="Arial"/>
                <a:sym typeface="Arial"/>
              </a:defRPr>
            </a:lvl7pPr>
            <a:lvl8pPr marL="3657600" marR="0" lvl="7" indent="-355600" algn="l" rtl="0">
              <a:spcBef>
                <a:spcPts val="6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lang="en-AU"/>
          </a:p>
        </p:txBody>
      </p:sp>
      <p:sp>
        <p:nvSpPr>
          <p:cNvPr id="136" name="Google Shape;136;p23"/>
          <p:cNvSpPr txBox="1">
            <a:spLocks noGrp="1"/>
          </p:cNvSpPr>
          <p:nvPr>
            <p:ph type="sldNum" idx="12"/>
          </p:nvPr>
        </p:nvSpPr>
        <p:spPr>
          <a:xfrm>
            <a:off x="11186501" y="6364256"/>
            <a:ext cx="465993" cy="216000"/>
          </a:xfrm>
          <a:prstGeom prst="rect">
            <a:avLst/>
          </a:prstGeom>
          <a:noFill/>
          <a:ln>
            <a:noFill/>
          </a:ln>
        </p:spPr>
        <p:txBody>
          <a:bodyPr spcFirstLastPara="1" wrap="square" lIns="0" tIns="0" rIns="0" bIns="0" anchor="ctr" anchorCtr="0">
            <a:noAutofit/>
          </a:bodyPr>
          <a:lstStyle>
            <a:lvl1pPr marL="0" marR="0" lvl="0" indent="0" algn="ctr" rtl="0">
              <a:spcBef>
                <a:spcPts val="0"/>
              </a:spcBef>
              <a:buNone/>
              <a:defRPr sz="800">
                <a:solidFill>
                  <a:srgbClr val="254E83"/>
                </a:solidFill>
                <a:latin typeface="Arial"/>
                <a:ea typeface="Arial"/>
                <a:cs typeface="Arial"/>
                <a:sym typeface="Arial"/>
              </a:defRPr>
            </a:lvl1pPr>
            <a:lvl2pPr marL="0" marR="0" lvl="1" indent="0" algn="ctr" rtl="0">
              <a:spcBef>
                <a:spcPts val="0"/>
              </a:spcBef>
              <a:buNone/>
              <a:defRPr sz="800">
                <a:solidFill>
                  <a:srgbClr val="254E83"/>
                </a:solidFill>
                <a:latin typeface="Arial"/>
                <a:ea typeface="Arial"/>
                <a:cs typeface="Arial"/>
                <a:sym typeface="Arial"/>
              </a:defRPr>
            </a:lvl2pPr>
            <a:lvl3pPr marL="0" marR="0" lvl="2" indent="0" algn="ctr" rtl="0">
              <a:spcBef>
                <a:spcPts val="0"/>
              </a:spcBef>
              <a:buNone/>
              <a:defRPr sz="800">
                <a:solidFill>
                  <a:srgbClr val="254E83"/>
                </a:solidFill>
                <a:latin typeface="Arial"/>
                <a:ea typeface="Arial"/>
                <a:cs typeface="Arial"/>
                <a:sym typeface="Arial"/>
              </a:defRPr>
            </a:lvl3pPr>
            <a:lvl4pPr marL="0" marR="0" lvl="3" indent="0" algn="ctr" rtl="0">
              <a:spcBef>
                <a:spcPts val="0"/>
              </a:spcBef>
              <a:buNone/>
              <a:defRPr sz="800">
                <a:solidFill>
                  <a:srgbClr val="254E83"/>
                </a:solidFill>
                <a:latin typeface="Arial"/>
                <a:ea typeface="Arial"/>
                <a:cs typeface="Arial"/>
                <a:sym typeface="Arial"/>
              </a:defRPr>
            </a:lvl4pPr>
            <a:lvl5pPr marL="0" marR="0" lvl="4" indent="0" algn="ctr" rtl="0">
              <a:spcBef>
                <a:spcPts val="0"/>
              </a:spcBef>
              <a:buNone/>
              <a:defRPr sz="800">
                <a:solidFill>
                  <a:srgbClr val="254E83"/>
                </a:solidFill>
                <a:latin typeface="Arial"/>
                <a:ea typeface="Arial"/>
                <a:cs typeface="Arial"/>
                <a:sym typeface="Arial"/>
              </a:defRPr>
            </a:lvl5pPr>
            <a:lvl6pPr marL="0" marR="0" lvl="5" indent="0" algn="ctr" rtl="0">
              <a:spcBef>
                <a:spcPts val="0"/>
              </a:spcBef>
              <a:buNone/>
              <a:defRPr sz="800">
                <a:solidFill>
                  <a:srgbClr val="254E83"/>
                </a:solidFill>
                <a:latin typeface="Arial"/>
                <a:ea typeface="Arial"/>
                <a:cs typeface="Arial"/>
                <a:sym typeface="Arial"/>
              </a:defRPr>
            </a:lvl6pPr>
            <a:lvl7pPr marL="0" marR="0" lvl="6" indent="0" algn="ctr" rtl="0">
              <a:spcBef>
                <a:spcPts val="0"/>
              </a:spcBef>
              <a:buNone/>
              <a:defRPr sz="800">
                <a:solidFill>
                  <a:srgbClr val="254E83"/>
                </a:solidFill>
                <a:latin typeface="Arial"/>
                <a:ea typeface="Arial"/>
                <a:cs typeface="Arial"/>
                <a:sym typeface="Arial"/>
              </a:defRPr>
            </a:lvl7pPr>
            <a:lvl8pPr marL="0" marR="0" lvl="7" indent="0" algn="ctr" rtl="0">
              <a:spcBef>
                <a:spcPts val="0"/>
              </a:spcBef>
              <a:buNone/>
              <a:defRPr sz="800">
                <a:solidFill>
                  <a:srgbClr val="254E83"/>
                </a:solidFill>
                <a:latin typeface="Arial"/>
                <a:ea typeface="Arial"/>
                <a:cs typeface="Arial"/>
                <a:sym typeface="Arial"/>
              </a:defRPr>
            </a:lvl8pPr>
            <a:lvl9pPr marL="0" marR="0" lvl="8" indent="0" algn="ctr" rtl="0">
              <a:spcBef>
                <a:spcPts val="0"/>
              </a:spcBef>
              <a:buNone/>
              <a:defRPr sz="800">
                <a:solidFill>
                  <a:srgbClr val="254E83"/>
                </a:solidFill>
                <a:latin typeface="Arial"/>
                <a:ea typeface="Arial"/>
                <a:cs typeface="Arial"/>
                <a:sym typeface="Arial"/>
              </a:defRPr>
            </a:lvl9pPr>
          </a:lstStyle>
          <a:p>
            <a:fld id="{00000000-1234-1234-1234-123412341234}" type="slidenum">
              <a:rPr lang="en-AU" smtClean="0"/>
              <a:pPr/>
              <a:t>‹#›</a:t>
            </a:fld>
            <a:endParaRPr lang="en-AU"/>
          </a:p>
        </p:txBody>
      </p:sp>
    </p:spTree>
    <p:extLst>
      <p:ext uri="{BB962C8B-B14F-4D97-AF65-F5344CB8AC3E}">
        <p14:creationId xmlns:p14="http://schemas.microsoft.com/office/powerpoint/2010/main" val="2189028756"/>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5B9E3-0691-D28A-C980-3D0EC5E8E7D4}"/>
              </a:ext>
            </a:extLst>
          </p:cNvPr>
          <p:cNvSpPr>
            <a:spLocks noGrp="1"/>
          </p:cNvSpPr>
          <p:nvPr>
            <p:ph type="title"/>
          </p:nvPr>
        </p:nvSpPr>
        <p:spPr>
          <a:xfrm>
            <a:off x="838201" y="365125"/>
            <a:ext cx="10515600" cy="1325563"/>
          </a:xfrm>
        </p:spPr>
        <p:txBody>
          <a:bodyPr>
            <a:normAutofit/>
          </a:bodyPr>
          <a:lstStyle>
            <a:lvl1pPr>
              <a:defRPr sz="4400"/>
            </a:lvl1p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5ACFBB88-B1A2-8B19-8854-84EE682733E7}"/>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D790FE5A-E86A-847B-6BBE-A8A5C0626D02}"/>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5" name="Footer Placeholder 4">
            <a:extLst>
              <a:ext uri="{FF2B5EF4-FFF2-40B4-BE49-F238E27FC236}">
                <a16:creationId xmlns:a16="http://schemas.microsoft.com/office/drawing/2014/main" id="{FF9D43E1-C6A5-7462-77F1-B5B1073B334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EFF0463-7BD7-C303-4137-CEB7CC69F8AC}"/>
              </a:ext>
            </a:extLst>
          </p:cNvPr>
          <p:cNvSpPr>
            <a:spLocks noGrp="1"/>
          </p:cNvSpPr>
          <p:nvPr>
            <p:ph type="sldNum" sz="quarter" idx="12"/>
          </p:nvPr>
        </p:nvSpPr>
        <p:spPr/>
        <p:txBody>
          <a:bodyPr/>
          <a:lstStyle/>
          <a:p>
            <a:fld id="{57D27C07-0B46-4557-886F-ABB6E59FC423}" type="slidenum">
              <a:rPr lang="en-AU" smtClean="0"/>
              <a:t>‹#›</a:t>
            </a:fld>
            <a:endParaRPr lang="en-AU"/>
          </a:p>
        </p:txBody>
      </p:sp>
      <p:sp>
        <p:nvSpPr>
          <p:cNvPr id="10" name="Rectangle 9">
            <a:extLst>
              <a:ext uri="{FF2B5EF4-FFF2-40B4-BE49-F238E27FC236}">
                <a16:creationId xmlns:a16="http://schemas.microsoft.com/office/drawing/2014/main" id="{EB4BD23B-1FAE-074A-14A2-FD9C0234B6ED}"/>
              </a:ext>
            </a:extLst>
          </p:cNvPr>
          <p:cNvSpPr/>
          <p:nvPr userDrawn="1"/>
        </p:nvSpPr>
        <p:spPr>
          <a:xfrm>
            <a:off x="-95250" y="937815"/>
            <a:ext cx="752475" cy="180181"/>
          </a:xfrm>
          <a:prstGeom prst="rect">
            <a:avLst/>
          </a:prstGeom>
          <a:solidFill>
            <a:srgbClr val="DFBD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88479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46D9-9034-10EA-2A1D-D2819EEFD7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5966E41-3B9B-9065-475B-467004E19C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CD8DE8-83C4-1F42-C190-E23767244946}"/>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5" name="Footer Placeholder 4">
            <a:extLst>
              <a:ext uri="{FF2B5EF4-FFF2-40B4-BE49-F238E27FC236}">
                <a16:creationId xmlns:a16="http://schemas.microsoft.com/office/drawing/2014/main" id="{4A08A94B-8C91-2858-CE6B-18F7CC338FE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CEE5AC8-D799-4E69-E0EC-21476706F9B4}"/>
              </a:ext>
            </a:extLst>
          </p:cNvPr>
          <p:cNvSpPr>
            <a:spLocks noGrp="1"/>
          </p:cNvSpPr>
          <p:nvPr>
            <p:ph type="sldNum" sz="quarter" idx="12"/>
          </p:nvPr>
        </p:nvSpPr>
        <p:spPr/>
        <p:txBody>
          <a:bodyPr/>
          <a:lstStyle/>
          <a:p>
            <a:fld id="{57D27C07-0B46-4557-886F-ABB6E59FC423}" type="slidenum">
              <a:rPr lang="en-AU" smtClean="0"/>
              <a:t>‹#›</a:t>
            </a:fld>
            <a:endParaRPr lang="en-AU"/>
          </a:p>
        </p:txBody>
      </p:sp>
      <p:pic>
        <p:nvPicPr>
          <p:cNvPr id="10" name="Picture 9" descr="A blue lines and dots&#10;&#10;AI-generated content may be incorrect.">
            <a:extLst>
              <a:ext uri="{FF2B5EF4-FFF2-40B4-BE49-F238E27FC236}">
                <a16:creationId xmlns:a16="http://schemas.microsoft.com/office/drawing/2014/main" id="{95958F23-FC1A-E1FF-2F04-95641C3018FD}"/>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9993" b="89933" l="9050" r="90000">
                        <a14:foregroundMark x1="9050" y1="74019" x2="9050" y2="74019"/>
                        <a14:foregroundMark x1="16500" y1="89341" x2="16500" y2="89341"/>
                        <a14:backgroundMark x1="12350" y1="76240" x2="11800" y2="76906"/>
                        <a14:backgroundMark x1="16950" y1="76092" x2="16950" y2="76092"/>
                        <a14:backgroundMark x1="14300" y1="79941" x2="14300" y2="79941"/>
                        <a14:backgroundMark x1="11800" y1="80385" x2="11800" y2="80385"/>
                        <a14:backgroundMark x1="11800" y1="83642" x2="11800" y2="83642"/>
                        <a14:backgroundMark x1="14150" y1="84308" x2="14150" y2="84308"/>
                        <a14:backgroundMark x1="16550" y1="83864" x2="16550" y2="83864"/>
                      </a14:backgroundRemoval>
                    </a14:imgEffect>
                  </a14:imgLayer>
                </a14:imgProps>
              </a:ext>
              <a:ext uri="{28A0092B-C50C-407E-A947-70E740481C1C}">
                <a14:useLocalDpi xmlns:a14="http://schemas.microsoft.com/office/drawing/2010/main" val="0"/>
              </a:ext>
            </a:extLst>
          </a:blip>
          <a:stretch>
            <a:fillRect/>
          </a:stretch>
        </p:blipFill>
        <p:spPr>
          <a:xfrm rot="5400000">
            <a:off x="-602426" y="602426"/>
            <a:ext cx="3712948" cy="2508096"/>
          </a:xfrm>
          <a:prstGeom prst="rect">
            <a:avLst/>
          </a:prstGeom>
        </p:spPr>
      </p:pic>
    </p:spTree>
    <p:extLst>
      <p:ext uri="{BB962C8B-B14F-4D97-AF65-F5344CB8AC3E}">
        <p14:creationId xmlns:p14="http://schemas.microsoft.com/office/powerpoint/2010/main" val="1425828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1F002-CBE2-EA8E-CBBA-17216ABE6150}"/>
              </a:ext>
            </a:extLst>
          </p:cNvPr>
          <p:cNvSpPr>
            <a:spLocks noGrp="1"/>
          </p:cNvSpPr>
          <p:nvPr>
            <p:ph type="title"/>
          </p:nvPr>
        </p:nvSpPr>
        <p:spPr/>
        <p:txBody>
          <a:body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C5460E2B-A725-0087-1EE2-7187CF8271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7C11EA6C-5EB4-FD18-C013-E6155297C1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B057359-0B4E-7557-5749-1DF6A4ED1351}"/>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6" name="Footer Placeholder 5">
            <a:extLst>
              <a:ext uri="{FF2B5EF4-FFF2-40B4-BE49-F238E27FC236}">
                <a16:creationId xmlns:a16="http://schemas.microsoft.com/office/drawing/2014/main" id="{A88C16A5-C3E0-F4E3-D6A9-3E9961E8073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0B5AC58-4018-3AC9-14FE-DCD5E956087F}"/>
              </a:ext>
            </a:extLst>
          </p:cNvPr>
          <p:cNvSpPr>
            <a:spLocks noGrp="1"/>
          </p:cNvSpPr>
          <p:nvPr>
            <p:ph type="sldNum" sz="quarter" idx="12"/>
          </p:nvPr>
        </p:nvSpPr>
        <p:spPr/>
        <p:txBody>
          <a:bodyPr/>
          <a:lstStyle/>
          <a:p>
            <a:fld id="{57D27C07-0B46-4557-886F-ABB6E59FC423}" type="slidenum">
              <a:rPr lang="en-AU" smtClean="0"/>
              <a:t>‹#›</a:t>
            </a:fld>
            <a:endParaRPr lang="en-AU"/>
          </a:p>
        </p:txBody>
      </p:sp>
      <p:sp>
        <p:nvSpPr>
          <p:cNvPr id="9" name="Rectangle 8">
            <a:extLst>
              <a:ext uri="{FF2B5EF4-FFF2-40B4-BE49-F238E27FC236}">
                <a16:creationId xmlns:a16="http://schemas.microsoft.com/office/drawing/2014/main" id="{8B627940-F0A6-DC71-99AA-475C1DA9DBE3}"/>
              </a:ext>
            </a:extLst>
          </p:cNvPr>
          <p:cNvSpPr/>
          <p:nvPr userDrawn="1"/>
        </p:nvSpPr>
        <p:spPr>
          <a:xfrm>
            <a:off x="-95250" y="937815"/>
            <a:ext cx="752475" cy="180181"/>
          </a:xfrm>
          <a:prstGeom prst="rect">
            <a:avLst/>
          </a:prstGeom>
          <a:solidFill>
            <a:srgbClr val="DFBD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1513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C88E5-C572-FC14-34A0-005CDE00275B}"/>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1E8A8D5-41FA-48F4-AB31-D06ECDCE77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A3B5C8-F340-E620-B8D8-1A4BAF0437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CFBA4A72-FAA3-FF3E-8E96-77AFCE541C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7B981D-0FE2-D0C0-1455-DF433C831F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3B1AB4B-643D-79D9-3408-CBEFF838E7AD}"/>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8" name="Footer Placeholder 7">
            <a:extLst>
              <a:ext uri="{FF2B5EF4-FFF2-40B4-BE49-F238E27FC236}">
                <a16:creationId xmlns:a16="http://schemas.microsoft.com/office/drawing/2014/main" id="{CDB097B6-29AC-F602-8941-D0C5F0231A6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6566AA0-63BA-6E7B-278B-A548DFAD1F57}"/>
              </a:ext>
            </a:extLst>
          </p:cNvPr>
          <p:cNvSpPr>
            <a:spLocks noGrp="1"/>
          </p:cNvSpPr>
          <p:nvPr>
            <p:ph type="sldNum" sz="quarter" idx="12"/>
          </p:nvPr>
        </p:nvSpPr>
        <p:spPr/>
        <p:txBody>
          <a:bodyPr/>
          <a:lstStyle/>
          <a:p>
            <a:fld id="{57D27C07-0B46-4557-886F-ABB6E59FC423}" type="slidenum">
              <a:rPr lang="en-AU" smtClean="0"/>
              <a:t>‹#›</a:t>
            </a:fld>
            <a:endParaRPr lang="en-AU"/>
          </a:p>
        </p:txBody>
      </p:sp>
      <p:sp>
        <p:nvSpPr>
          <p:cNvPr id="10" name="Rectangle 9">
            <a:extLst>
              <a:ext uri="{FF2B5EF4-FFF2-40B4-BE49-F238E27FC236}">
                <a16:creationId xmlns:a16="http://schemas.microsoft.com/office/drawing/2014/main" id="{5769828A-CBE4-068C-3735-48FCED9C94A2}"/>
              </a:ext>
            </a:extLst>
          </p:cNvPr>
          <p:cNvSpPr/>
          <p:nvPr userDrawn="1"/>
        </p:nvSpPr>
        <p:spPr>
          <a:xfrm>
            <a:off x="-95250" y="937815"/>
            <a:ext cx="752475" cy="180181"/>
          </a:xfrm>
          <a:prstGeom prst="rect">
            <a:avLst/>
          </a:prstGeom>
          <a:solidFill>
            <a:srgbClr val="DFBD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670076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08E09-917B-C0C7-7E66-3BB1EB71A1D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B83B1FE-2D82-A45E-4122-207E8643F73C}"/>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4" name="Footer Placeholder 3">
            <a:extLst>
              <a:ext uri="{FF2B5EF4-FFF2-40B4-BE49-F238E27FC236}">
                <a16:creationId xmlns:a16="http://schemas.microsoft.com/office/drawing/2014/main" id="{CEF9A1AE-885A-900C-3D9C-AB814F295AB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84EB986-5178-E622-AF04-F7EBF392514B}"/>
              </a:ext>
            </a:extLst>
          </p:cNvPr>
          <p:cNvSpPr>
            <a:spLocks noGrp="1"/>
          </p:cNvSpPr>
          <p:nvPr>
            <p:ph type="sldNum" sz="quarter" idx="12"/>
          </p:nvPr>
        </p:nvSpPr>
        <p:spPr/>
        <p:txBody>
          <a:bodyPr/>
          <a:lstStyle/>
          <a:p>
            <a:fld id="{57D27C07-0B46-4557-886F-ABB6E59FC423}" type="slidenum">
              <a:rPr lang="en-AU" smtClean="0"/>
              <a:t>‹#›</a:t>
            </a:fld>
            <a:endParaRPr lang="en-AU"/>
          </a:p>
        </p:txBody>
      </p:sp>
      <p:sp>
        <p:nvSpPr>
          <p:cNvPr id="7" name="Rectangle 6">
            <a:extLst>
              <a:ext uri="{FF2B5EF4-FFF2-40B4-BE49-F238E27FC236}">
                <a16:creationId xmlns:a16="http://schemas.microsoft.com/office/drawing/2014/main" id="{F0726C61-CE5A-6A97-77AE-525BB378A797}"/>
              </a:ext>
            </a:extLst>
          </p:cNvPr>
          <p:cNvSpPr/>
          <p:nvPr userDrawn="1"/>
        </p:nvSpPr>
        <p:spPr>
          <a:xfrm>
            <a:off x="-95250" y="937815"/>
            <a:ext cx="752475" cy="180181"/>
          </a:xfrm>
          <a:prstGeom prst="rect">
            <a:avLst/>
          </a:prstGeom>
          <a:solidFill>
            <a:srgbClr val="DFBD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53109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A348A2-E134-348A-9A57-58CFB5686FBB}"/>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3" name="Footer Placeholder 2">
            <a:extLst>
              <a:ext uri="{FF2B5EF4-FFF2-40B4-BE49-F238E27FC236}">
                <a16:creationId xmlns:a16="http://schemas.microsoft.com/office/drawing/2014/main" id="{B48D2024-E111-54FA-B553-A8362C6F394D}"/>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646F34E-B9E3-D846-243D-F95B76901BAE}"/>
              </a:ext>
            </a:extLst>
          </p:cNvPr>
          <p:cNvSpPr>
            <a:spLocks noGrp="1"/>
          </p:cNvSpPr>
          <p:nvPr>
            <p:ph type="sldNum" sz="quarter" idx="12"/>
          </p:nvPr>
        </p:nvSpPr>
        <p:spPr/>
        <p:txBody>
          <a:bodyPr/>
          <a:lstStyle/>
          <a:p>
            <a:fld id="{57D27C07-0B46-4557-886F-ABB6E59FC423}" type="slidenum">
              <a:rPr lang="en-AU" smtClean="0"/>
              <a:t>‹#›</a:t>
            </a:fld>
            <a:endParaRPr lang="en-AU"/>
          </a:p>
        </p:txBody>
      </p:sp>
      <p:pic>
        <p:nvPicPr>
          <p:cNvPr id="5" name="Picture 4" descr="A blue lines and dots&#10;&#10;AI-generated content may be incorrect.">
            <a:extLst>
              <a:ext uri="{FF2B5EF4-FFF2-40B4-BE49-F238E27FC236}">
                <a16:creationId xmlns:a16="http://schemas.microsoft.com/office/drawing/2014/main" id="{5B327E2A-6A2D-1C67-EB17-B1E23A93228B}"/>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9993" b="89933" l="9050" r="90000">
                        <a14:foregroundMark x1="9050" y1="74019" x2="9050" y2="74019"/>
                        <a14:foregroundMark x1="16500" y1="89341" x2="16500" y2="89341"/>
                        <a14:backgroundMark x1="12350" y1="76240" x2="11800" y2="76906"/>
                        <a14:backgroundMark x1="16950" y1="76092" x2="16950" y2="76092"/>
                        <a14:backgroundMark x1="14300" y1="79941" x2="14300" y2="79941"/>
                        <a14:backgroundMark x1="11800" y1="80385" x2="11800" y2="80385"/>
                        <a14:backgroundMark x1="11800" y1="83642" x2="11800" y2="83642"/>
                        <a14:backgroundMark x1="14150" y1="84308" x2="14150" y2="84308"/>
                        <a14:backgroundMark x1="16550" y1="83864" x2="16550" y2="83864"/>
                      </a14:backgroundRemoval>
                    </a14:imgEffect>
                  </a14:imgLayer>
                </a14:imgProps>
              </a:ext>
              <a:ext uri="{28A0092B-C50C-407E-A947-70E740481C1C}">
                <a14:useLocalDpi xmlns:a14="http://schemas.microsoft.com/office/drawing/2010/main" val="0"/>
              </a:ext>
            </a:extLst>
          </a:blip>
          <a:stretch>
            <a:fillRect/>
          </a:stretch>
        </p:blipFill>
        <p:spPr>
          <a:xfrm rot="10800000">
            <a:off x="8479052" y="0"/>
            <a:ext cx="3712948" cy="2508096"/>
          </a:xfrm>
          <a:prstGeom prst="rect">
            <a:avLst/>
          </a:prstGeom>
        </p:spPr>
      </p:pic>
    </p:spTree>
    <p:extLst>
      <p:ext uri="{BB962C8B-B14F-4D97-AF65-F5344CB8AC3E}">
        <p14:creationId xmlns:p14="http://schemas.microsoft.com/office/powerpoint/2010/main" val="359179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BDCFEF-9498-3201-2133-1DE1C3473A37}"/>
              </a:ext>
            </a:extLst>
          </p:cNvPr>
          <p:cNvSpPr/>
          <p:nvPr userDrawn="1"/>
        </p:nvSpPr>
        <p:spPr>
          <a:xfrm>
            <a:off x="0" y="-104775"/>
            <a:ext cx="4962525" cy="6315075"/>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0AE5D928-21D2-BAFE-CBCF-4E464EFAC0F2}"/>
              </a:ext>
            </a:extLst>
          </p:cNvPr>
          <p:cNvSpPr>
            <a:spLocks noGrp="1"/>
          </p:cNvSpPr>
          <p:nvPr>
            <p:ph type="title"/>
          </p:nvPr>
        </p:nvSpPr>
        <p:spPr>
          <a:xfrm>
            <a:off x="839788" y="457200"/>
            <a:ext cx="3932237" cy="1600200"/>
          </a:xfrm>
        </p:spPr>
        <p:txBody>
          <a:bodyPr anchor="b"/>
          <a:lstStyle>
            <a:lvl1pPr>
              <a:defRPr sz="3200">
                <a:solidFill>
                  <a:schemeClr val="bg2"/>
                </a:solidFill>
              </a:defRPr>
            </a:lvl1p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329C8460-CFE5-8620-20A3-90A10B4B14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97819DCB-4E01-B46D-F9D0-268C84E8CDEC}"/>
              </a:ext>
            </a:extLst>
          </p:cNvPr>
          <p:cNvSpPr>
            <a:spLocks noGrp="1"/>
          </p:cNvSpPr>
          <p:nvPr>
            <p:ph type="body" sz="half" idx="2"/>
          </p:nvPr>
        </p:nvSpPr>
        <p:spPr>
          <a:xfrm>
            <a:off x="839788" y="2057400"/>
            <a:ext cx="3932237" cy="3811588"/>
          </a:xfrm>
        </p:spPr>
        <p:txBody>
          <a:bodyPr/>
          <a:lstStyle>
            <a:lvl1pPr marL="0" indent="0">
              <a:buNone/>
              <a:defRPr sz="16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85645CE-3AF9-893D-807A-3BC373AE9FAA}"/>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6" name="Footer Placeholder 5">
            <a:extLst>
              <a:ext uri="{FF2B5EF4-FFF2-40B4-BE49-F238E27FC236}">
                <a16:creationId xmlns:a16="http://schemas.microsoft.com/office/drawing/2014/main" id="{81478B2D-B8BB-8EFD-9A2F-846D08FD6BB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F4C6DE2-244F-CA8D-6FC5-91663E1B44E2}"/>
              </a:ext>
            </a:extLst>
          </p:cNvPr>
          <p:cNvSpPr>
            <a:spLocks noGrp="1"/>
          </p:cNvSpPr>
          <p:nvPr>
            <p:ph type="sldNum" sz="quarter" idx="12"/>
          </p:nvPr>
        </p:nvSpPr>
        <p:spPr/>
        <p:txBody>
          <a:bodyPr/>
          <a:lstStyle/>
          <a:p>
            <a:fld id="{57D27C07-0B46-4557-886F-ABB6E59FC423}" type="slidenum">
              <a:rPr lang="en-AU" smtClean="0"/>
              <a:t>‹#›</a:t>
            </a:fld>
            <a:endParaRPr lang="en-AU"/>
          </a:p>
        </p:txBody>
      </p:sp>
    </p:spTree>
    <p:extLst>
      <p:ext uri="{BB962C8B-B14F-4D97-AF65-F5344CB8AC3E}">
        <p14:creationId xmlns:p14="http://schemas.microsoft.com/office/powerpoint/2010/main" val="3956542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6BA78A1-C359-E6E6-5212-C1A2BEA62018}"/>
              </a:ext>
            </a:extLst>
          </p:cNvPr>
          <p:cNvSpPr/>
          <p:nvPr userDrawn="1"/>
        </p:nvSpPr>
        <p:spPr>
          <a:xfrm>
            <a:off x="0" y="-104775"/>
            <a:ext cx="4962525" cy="6315075"/>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6DE38F8F-FC01-EA0B-0A06-4DC6E489603D}"/>
              </a:ext>
            </a:extLst>
          </p:cNvPr>
          <p:cNvSpPr>
            <a:spLocks noGrp="1"/>
          </p:cNvSpPr>
          <p:nvPr>
            <p:ph type="title"/>
          </p:nvPr>
        </p:nvSpPr>
        <p:spPr>
          <a:xfrm>
            <a:off x="839788" y="457200"/>
            <a:ext cx="3932237" cy="1600200"/>
          </a:xfrm>
        </p:spPr>
        <p:txBody>
          <a:bodyPr anchor="b"/>
          <a:lstStyle>
            <a:lvl1pPr>
              <a:defRPr sz="3200">
                <a:solidFill>
                  <a:schemeClr val="bg2"/>
                </a:solidFill>
              </a:defRPr>
            </a:lvl1pPr>
          </a:lstStyle>
          <a:p>
            <a:r>
              <a:rPr lang="en-US" dirty="0"/>
              <a:t>Click to edit Master title style</a:t>
            </a:r>
            <a:endParaRPr lang="en-AU" dirty="0"/>
          </a:p>
        </p:txBody>
      </p:sp>
      <p:sp>
        <p:nvSpPr>
          <p:cNvPr id="3" name="Picture Placeholder 2">
            <a:extLst>
              <a:ext uri="{FF2B5EF4-FFF2-40B4-BE49-F238E27FC236}">
                <a16:creationId xmlns:a16="http://schemas.microsoft.com/office/drawing/2014/main" id="{374E1E7B-B648-8B3B-3F7F-647D822A1E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3770E1C-388B-2BFF-4C4A-C6B5E8108F2C}"/>
              </a:ext>
            </a:extLst>
          </p:cNvPr>
          <p:cNvSpPr>
            <a:spLocks noGrp="1"/>
          </p:cNvSpPr>
          <p:nvPr>
            <p:ph type="body" sz="half" idx="2"/>
          </p:nvPr>
        </p:nvSpPr>
        <p:spPr>
          <a:xfrm>
            <a:off x="839788" y="2057400"/>
            <a:ext cx="3932237" cy="3811588"/>
          </a:xfrm>
        </p:spPr>
        <p:txBody>
          <a:bodyPr/>
          <a:lstStyle>
            <a:lvl1pPr marL="0" indent="0">
              <a:buNone/>
              <a:defRPr sz="16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6CA106C-1088-4FF7-F364-8DB00DF40FC6}"/>
              </a:ext>
            </a:extLst>
          </p:cNvPr>
          <p:cNvSpPr>
            <a:spLocks noGrp="1"/>
          </p:cNvSpPr>
          <p:nvPr>
            <p:ph type="dt" sz="half" idx="10"/>
          </p:nvPr>
        </p:nvSpPr>
        <p:spPr/>
        <p:txBody>
          <a:bodyPr/>
          <a:lstStyle/>
          <a:p>
            <a:fld id="{368050CC-6113-4AA4-9871-4F40F71AFACA}" type="datetimeFigureOut">
              <a:rPr lang="en-AU" smtClean="0"/>
              <a:t>19/05/2025</a:t>
            </a:fld>
            <a:endParaRPr lang="en-AU"/>
          </a:p>
        </p:txBody>
      </p:sp>
      <p:sp>
        <p:nvSpPr>
          <p:cNvPr id="6" name="Footer Placeholder 5">
            <a:extLst>
              <a:ext uri="{FF2B5EF4-FFF2-40B4-BE49-F238E27FC236}">
                <a16:creationId xmlns:a16="http://schemas.microsoft.com/office/drawing/2014/main" id="{3D6E70E2-5E59-6D61-0F60-26DD50F2A1D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66BEDA7-2A0C-1CB7-696D-19EFF965B8D2}"/>
              </a:ext>
            </a:extLst>
          </p:cNvPr>
          <p:cNvSpPr>
            <a:spLocks noGrp="1"/>
          </p:cNvSpPr>
          <p:nvPr>
            <p:ph type="sldNum" sz="quarter" idx="12"/>
          </p:nvPr>
        </p:nvSpPr>
        <p:spPr/>
        <p:txBody>
          <a:bodyPr/>
          <a:lstStyle/>
          <a:p>
            <a:fld id="{57D27C07-0B46-4557-886F-ABB6E59FC423}" type="slidenum">
              <a:rPr lang="en-AU" smtClean="0"/>
              <a:t>‹#›</a:t>
            </a:fld>
            <a:endParaRPr lang="en-AU"/>
          </a:p>
        </p:txBody>
      </p:sp>
    </p:spTree>
    <p:extLst>
      <p:ext uri="{BB962C8B-B14F-4D97-AF65-F5344CB8AC3E}">
        <p14:creationId xmlns:p14="http://schemas.microsoft.com/office/powerpoint/2010/main" val="1056758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FC1FAE-707F-AF4D-D932-7AE3CC55EF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a:extLst>
              <a:ext uri="{FF2B5EF4-FFF2-40B4-BE49-F238E27FC236}">
                <a16:creationId xmlns:a16="http://schemas.microsoft.com/office/drawing/2014/main" id="{3A976752-388B-7721-E958-EF4E052969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DA06B5C1-4472-3C8C-D330-6F22C23E94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68050CC-6113-4AA4-9871-4F40F71AFACA}" type="datetimeFigureOut">
              <a:rPr lang="en-AU" smtClean="0"/>
              <a:t>19/05/2025</a:t>
            </a:fld>
            <a:endParaRPr lang="en-AU"/>
          </a:p>
        </p:txBody>
      </p:sp>
      <p:sp>
        <p:nvSpPr>
          <p:cNvPr id="5" name="Footer Placeholder 4">
            <a:extLst>
              <a:ext uri="{FF2B5EF4-FFF2-40B4-BE49-F238E27FC236}">
                <a16:creationId xmlns:a16="http://schemas.microsoft.com/office/drawing/2014/main" id="{4646ED96-2D7F-AFFC-A30E-8D0791B408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1132D4D2-7459-63B4-4E07-94D9E7CCA4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7D27C07-0B46-4557-886F-ABB6E59FC423}" type="slidenum">
              <a:rPr lang="en-AU" smtClean="0"/>
              <a:t>‹#›</a:t>
            </a:fld>
            <a:endParaRPr lang="en-AU"/>
          </a:p>
        </p:txBody>
      </p:sp>
      <p:sp>
        <p:nvSpPr>
          <p:cNvPr id="7" name="Rectangle 6">
            <a:extLst>
              <a:ext uri="{FF2B5EF4-FFF2-40B4-BE49-F238E27FC236}">
                <a16:creationId xmlns:a16="http://schemas.microsoft.com/office/drawing/2014/main" id="{96F3E1CA-C18B-81C4-5EAF-09E214EE7D3D}"/>
              </a:ext>
            </a:extLst>
          </p:cNvPr>
          <p:cNvSpPr/>
          <p:nvPr userDrawn="1"/>
        </p:nvSpPr>
        <p:spPr>
          <a:xfrm>
            <a:off x="0" y="6176963"/>
            <a:ext cx="12192000" cy="681037"/>
          </a:xfrm>
          <a:prstGeom prst="rect">
            <a:avLst/>
          </a:prstGeom>
          <a:gradFill>
            <a:gsLst>
              <a:gs pos="0">
                <a:srgbClr val="DFBD72"/>
              </a:gs>
              <a:gs pos="100000">
                <a:schemeClr val="accent3">
                  <a:satMod val="110000"/>
                  <a:lumMod val="100000"/>
                  <a:shade val="100000"/>
                </a:schemeClr>
              </a:gs>
              <a:gs pos="100000">
                <a:srgbClr val="9C7B3B"/>
              </a:gs>
            </a:gsLs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dirty="0"/>
          </a:p>
        </p:txBody>
      </p:sp>
      <p:pic>
        <p:nvPicPr>
          <p:cNvPr id="9" name="Picture 8" descr="A blue logo with a crown and wings&#10;&#10;AI-generated content may be incorrect.">
            <a:extLst>
              <a:ext uri="{FF2B5EF4-FFF2-40B4-BE49-F238E27FC236}">
                <a16:creationId xmlns:a16="http://schemas.microsoft.com/office/drawing/2014/main" id="{FFBA4D74-A3F9-B1FB-A493-65C68FC9AAEF}"/>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rot="10800000" flipH="1" flipV="1">
            <a:off x="228275" y="6246696"/>
            <a:ext cx="457308" cy="541569"/>
          </a:xfrm>
          <a:prstGeom prst="rect">
            <a:avLst/>
          </a:prstGeom>
        </p:spPr>
      </p:pic>
      <p:sp>
        <p:nvSpPr>
          <p:cNvPr id="10" name="TextBox 9">
            <a:extLst>
              <a:ext uri="{FF2B5EF4-FFF2-40B4-BE49-F238E27FC236}">
                <a16:creationId xmlns:a16="http://schemas.microsoft.com/office/drawing/2014/main" id="{A7BF94B0-6679-A77B-8FA9-D5C76081C71E}"/>
              </a:ext>
            </a:extLst>
          </p:cNvPr>
          <p:cNvSpPr txBox="1"/>
          <p:nvPr userDrawn="1"/>
        </p:nvSpPr>
        <p:spPr>
          <a:xfrm>
            <a:off x="761892" y="6311900"/>
            <a:ext cx="3200399" cy="438582"/>
          </a:xfrm>
          <a:prstGeom prst="rect">
            <a:avLst/>
          </a:prstGeom>
          <a:noFill/>
        </p:spPr>
        <p:txBody>
          <a:bodyPr wrap="square" rtlCol="0">
            <a:spAutoFit/>
          </a:bodyPr>
          <a:lstStyle/>
          <a:p>
            <a:r>
              <a:rPr lang="en-AU" sz="1200" dirty="0"/>
              <a:t>The Royal Automobile Club of Australia</a:t>
            </a:r>
          </a:p>
          <a:p>
            <a:r>
              <a:rPr lang="en-AU" sz="1050" dirty="0"/>
              <a:t>Incorporating Imperial Service Club</a:t>
            </a:r>
          </a:p>
        </p:txBody>
      </p:sp>
    </p:spTree>
    <p:extLst>
      <p:ext uri="{BB962C8B-B14F-4D97-AF65-F5344CB8AC3E}">
        <p14:creationId xmlns:p14="http://schemas.microsoft.com/office/powerpoint/2010/main" val="567710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eventsco@raca.com.au" TargetMode="External"/><Relationship Id="rId3" Type="http://schemas.openxmlformats.org/officeDocument/2006/relationships/notesSlide" Target="../notesSlides/notesSlide9.xml"/><Relationship Id="rId7" Type="http://schemas.openxmlformats.org/officeDocument/2006/relationships/hyperlink" Target="mailto:mogigi.grj@bigpond.com" TargetMode="External"/><Relationship Id="rId2" Type="http://schemas.openxmlformats.org/officeDocument/2006/relationships/slideLayout" Target="../slideLayouts/slideLayout12.xml"/><Relationship Id="rId1" Type="http://schemas.openxmlformats.org/officeDocument/2006/relationships/tags" Target="../tags/tag10.xml"/><Relationship Id="rId6" Type="http://schemas.openxmlformats.org/officeDocument/2006/relationships/hyperlink" Target="mailto:racaymsig@gmail.com" TargetMode="External"/><Relationship Id="rId5" Type="http://schemas.openxmlformats.org/officeDocument/2006/relationships/image" Target="../media/image5.emf"/><Relationship Id="rId10" Type="http://schemas.openxmlformats.org/officeDocument/2006/relationships/image" Target="../media/image6.png"/><Relationship Id="rId4" Type="http://schemas.openxmlformats.org/officeDocument/2006/relationships/oleObject" Target="../embeddings/oleObject2.bin"/><Relationship Id="rId9" Type="http://schemas.openxmlformats.org/officeDocument/2006/relationships/hyperlink" Target="mailto:nadiapiave@nadiapiave.com"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11.xml"/><Relationship Id="rId6" Type="http://schemas.openxmlformats.org/officeDocument/2006/relationships/hyperlink" Target="mailto:mogigi.grj@bigpond.com"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12.xml"/><Relationship Id="rId6" Type="http://schemas.openxmlformats.org/officeDocument/2006/relationships/hyperlink" Target="mailto:dgordon90@bigpond.com"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hyperlink" Target="mailto:ambassador@raca.com.au"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2.xml"/><Relationship Id="rId6" Type="http://schemas.openxmlformats.org/officeDocument/2006/relationships/hyperlink" Target="mailto:lavender@hotkey.net.au"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3.xml"/><Relationship Id="rId6" Type="http://schemas.openxmlformats.org/officeDocument/2006/relationships/hyperlink" Target="mailto:david@dbenterprises.co"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4.xml"/><Relationship Id="rId6" Type="http://schemas.openxmlformats.org/officeDocument/2006/relationships/hyperlink" Target="mailto:frazerlisle@hotmail.com"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5.xml"/><Relationship Id="rId6" Type="http://schemas.openxmlformats.org/officeDocument/2006/relationships/hyperlink" Target="mailto:jem491@live.com.au"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6.xml"/><Relationship Id="rId6" Type="http://schemas.openxmlformats.org/officeDocument/2006/relationships/hyperlink" Target="mailto:micron98@gmail.com"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7.xml"/><Relationship Id="rId6" Type="http://schemas.openxmlformats.org/officeDocument/2006/relationships/hyperlink" Target="mailto:Mdroga@shawandpartners.com.au"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8.xml"/><Relationship Id="rId6" Type="http://schemas.openxmlformats.org/officeDocument/2006/relationships/hyperlink" Target="mailto:racaymsig@gmail.com"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6.png"/><Relationship Id="rId2" Type="http://schemas.openxmlformats.org/officeDocument/2006/relationships/slideLayout" Target="../slideLayouts/slideLayout12.xml"/><Relationship Id="rId1" Type="http://schemas.openxmlformats.org/officeDocument/2006/relationships/tags" Target="../tags/tag9.xml"/><Relationship Id="rId6" Type="http://schemas.openxmlformats.org/officeDocument/2006/relationships/hyperlink" Target="mailto:mogigi.grj@bigpond.com" TargetMode="External"/><Relationship Id="rId5" Type="http://schemas.openxmlformats.org/officeDocument/2006/relationships/image" Target="../media/image5.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7E759-3F1E-4320-FB7E-E839AB76DFF8}"/>
              </a:ext>
            </a:extLst>
          </p:cNvPr>
          <p:cNvSpPr>
            <a:spLocks noGrp="1"/>
          </p:cNvSpPr>
          <p:nvPr>
            <p:ph type="ctrTitle"/>
          </p:nvPr>
        </p:nvSpPr>
        <p:spPr/>
        <p:txBody>
          <a:bodyPr/>
          <a:lstStyle/>
          <a:p>
            <a:r>
              <a:rPr lang="en-AU" dirty="0"/>
              <a:t>RACA Communities Directory</a:t>
            </a:r>
          </a:p>
        </p:txBody>
      </p:sp>
      <p:sp>
        <p:nvSpPr>
          <p:cNvPr id="3" name="Subtitle 2">
            <a:extLst>
              <a:ext uri="{FF2B5EF4-FFF2-40B4-BE49-F238E27FC236}">
                <a16:creationId xmlns:a16="http://schemas.microsoft.com/office/drawing/2014/main" id="{B528A8CF-04E3-5148-A0A6-2A513FAEF8AA}"/>
              </a:ext>
            </a:extLst>
          </p:cNvPr>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2197681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9A4E0F-804B-34A5-8563-0468F26D7970}"/>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9997F0BE-8425-8919-6B85-56F572D1271A}"/>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9997F0BE-8425-8919-6B85-56F572D1271A}"/>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11E56ED-BF0E-A43E-D36C-CC6C48325D94}"/>
              </a:ext>
            </a:extLst>
          </p:cNvPr>
          <p:cNvSpPr>
            <a:spLocks noGrp="1"/>
          </p:cNvSpPr>
          <p:nvPr>
            <p:ph type="title"/>
          </p:nvPr>
        </p:nvSpPr>
        <p:spPr>
          <a:xfrm>
            <a:off x="1191521" y="101905"/>
            <a:ext cx="10972510" cy="1130497"/>
          </a:xfrm>
        </p:spPr>
        <p:txBody>
          <a:bodyPr vert="horz"/>
          <a:lstStyle/>
          <a:p>
            <a:r>
              <a:rPr lang="en-AU" dirty="0">
                <a:solidFill>
                  <a:srgbClr val="002060"/>
                </a:solidFill>
              </a:rPr>
              <a:t>Gym &amp; Wellness</a:t>
            </a:r>
          </a:p>
        </p:txBody>
      </p:sp>
      <p:graphicFrame>
        <p:nvGraphicFramePr>
          <p:cNvPr id="6" name="Table 6">
            <a:extLst>
              <a:ext uri="{FF2B5EF4-FFF2-40B4-BE49-F238E27FC236}">
                <a16:creationId xmlns:a16="http://schemas.microsoft.com/office/drawing/2014/main" id="{AC0A46D0-ABFE-548F-72D9-89C10B8DA128}"/>
              </a:ext>
            </a:extLst>
          </p:cNvPr>
          <p:cNvGraphicFramePr>
            <a:graphicFrameLocks noGrp="1"/>
          </p:cNvGraphicFramePr>
          <p:nvPr>
            <p:extLst>
              <p:ext uri="{D42A27DB-BD31-4B8C-83A1-F6EECF244321}">
                <p14:modId xmlns:p14="http://schemas.microsoft.com/office/powerpoint/2010/main" val="2584381548"/>
              </p:ext>
            </p:extLst>
          </p:nvPr>
        </p:nvGraphicFramePr>
        <p:xfrm>
          <a:off x="576000" y="1024128"/>
          <a:ext cx="10698552" cy="5086008"/>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702368">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b="0" i="0" u="none" strike="noStrike" noProof="0" dirty="0">
                          <a:solidFill>
                            <a:schemeClr val="tx1"/>
                          </a:solidFill>
                          <a:latin typeface="+mn-lt"/>
                        </a:rPr>
                        <a:t>To promote holistic well-being within our private club community. We are dedicated to fostering a balanced approach to physical fitness, mental wellness, and healthy living. Our goal is to empower members to achieve their personal health and fitness aspirations while enhancing their overall quality of life.</a:t>
                      </a:r>
                      <a:endParaRPr lang="en-AU" sz="11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100" dirty="0"/>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1261521">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latin typeface="+mn-lt"/>
                        </a:rPr>
                        <a:t>RACA Wellness Breakfast Meets</a:t>
                      </a:r>
                    </a:p>
                    <a:p>
                      <a:pPr marL="171450" lvl="0" indent="-171450">
                        <a:buFont typeface="Arial" panose="020B0604020202020204" pitchFamily="34" charset="0"/>
                        <a:buChar char="•"/>
                      </a:pPr>
                      <a:r>
                        <a:rPr lang="en-AU" sz="1100" dirty="0">
                          <a:solidFill>
                            <a:schemeClr val="tx1"/>
                          </a:solidFill>
                          <a:latin typeface="+mn-lt"/>
                        </a:rPr>
                        <a:t>RACA Annual Wellness Picnic </a:t>
                      </a:r>
                    </a:p>
                    <a:p>
                      <a:pPr marL="171450" lvl="0" indent="-171450">
                        <a:buFont typeface="Arial" panose="020B0604020202020204" pitchFamily="34" charset="0"/>
                        <a:buChar char="•"/>
                      </a:pPr>
                      <a:r>
                        <a:rPr lang="en-AU" sz="1100" dirty="0">
                          <a:solidFill>
                            <a:schemeClr val="tx1"/>
                          </a:solidFill>
                          <a:latin typeface="+mn-lt"/>
                        </a:rPr>
                        <a:t>RACA Walking Group</a:t>
                      </a:r>
                    </a:p>
                    <a:p>
                      <a:pPr marL="171450" lvl="0" indent="-171450">
                        <a:buFont typeface="Arial" panose="020B0604020202020204" pitchFamily="34" charset="0"/>
                        <a:buChar char="•"/>
                      </a:pPr>
                      <a:r>
                        <a:rPr lang="en-AU" sz="1100" dirty="0">
                          <a:solidFill>
                            <a:schemeClr val="tx1"/>
                          </a:solidFill>
                          <a:latin typeface="+mn-lt"/>
                        </a:rPr>
                        <a:t>RACA Christmas Drinks (featuring the Gym &amp; Wellness signature Xmas Cocktail)</a:t>
                      </a:r>
                    </a:p>
                    <a:p>
                      <a:pPr marL="171450" lvl="0" indent="-171450">
                        <a:lnSpc>
                          <a:spcPct val="115000"/>
                        </a:lnSpc>
                        <a:spcAft>
                          <a:spcPts val="800"/>
                        </a:spcAft>
                        <a:buFont typeface="Arial" panose="020B0604020202020204" pitchFamily="34" charset="0"/>
                        <a:buChar char="•"/>
                        <a:tabLst>
                          <a:tab pos="457200" algn="l"/>
                        </a:tabLst>
                      </a:pPr>
                      <a:endParaRPr lang="en-AU" sz="1100" kern="100" dirty="0">
                        <a:effectLst/>
                        <a:latin typeface="+mn-lt"/>
                        <a:ea typeface="Aptos" panose="020B0004020202020204" pitchFamily="34" charset="0"/>
                        <a:cs typeface="Times New Roman" panose="02020603050405020304" pitchFamily="18" charset="0"/>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Aim for one event every 6-8 weeks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100" b="0" i="0" u="none" strike="noStrike" kern="1200" cap="none" spc="0" normalizeH="0" baseline="0" noProof="0" dirty="0">
                          <a:ln>
                            <a:noFill/>
                          </a:ln>
                          <a:solidFill>
                            <a:srgbClr val="040F2A"/>
                          </a:solidFill>
                          <a:effectLst/>
                          <a:uLnTx/>
                          <a:uFillTx/>
                          <a:latin typeface="+mn-lt"/>
                          <a:ea typeface="+mn-ea"/>
                          <a:cs typeface="+mn-cs"/>
                        </a:rPr>
                        <a:t>20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100" b="0" i="0" u="none" strike="noStrike" kern="1200" cap="none" spc="0" normalizeH="0" baseline="0" noProof="0" dirty="0">
                          <a:ln>
                            <a:noFill/>
                          </a:ln>
                          <a:solidFill>
                            <a:srgbClr val="040F2A"/>
                          </a:solidFill>
                          <a:effectLst/>
                          <a:uLnTx/>
                          <a:uFillTx/>
                          <a:latin typeface="+mn-lt"/>
                          <a:ea typeface="+mn-ea"/>
                          <a:cs typeface="+mn-cs"/>
                        </a:rPr>
                        <a:t>All communities within the RACA are welcome. Members are encouraged to invite friends and relatives</a:t>
                      </a:r>
                    </a:p>
                    <a:p>
                      <a:pPr marL="171450" indent="-171450" rtl="0">
                        <a:buFont typeface="Arial" panose="020B0604020202020204" pitchFamily="34" charset="0"/>
                        <a:buChar char="•"/>
                      </a:pPr>
                      <a:endParaRPr lang="en-AU" sz="11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622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dirty="0">
                          <a:ln>
                            <a:noFill/>
                          </a:ln>
                          <a:solidFill>
                            <a:srgbClr val="040F2A"/>
                          </a:solidFill>
                          <a:effectLst/>
                          <a:uLnTx/>
                          <a:uFillTx/>
                          <a:latin typeface="+mn-lt"/>
                          <a:ea typeface="+mn-ea"/>
                          <a:cs typeface="+mn-cs"/>
                          <a:hlinkClick r:id="rId6" tooltip="Click to send an Email">
                            <a:extLst>
                              <a:ext uri="{A12FA001-AC4F-418D-AE19-62706E023703}">
                                <ahyp:hlinkClr xmlns:ahyp="http://schemas.microsoft.com/office/drawing/2018/hyperlinkcolor" val="tx"/>
                              </a:ext>
                            </a:extLst>
                          </a:hlinkClick>
                        </a:rPr>
                        <a:t>racaymsig@gmail.com</a:t>
                      </a:r>
                      <a:r>
                        <a:rPr kumimoji="0" lang="en-AU" sz="1100" b="0" i="0" u="none" strike="noStrike" kern="1200" cap="none" spc="0" normalizeH="0" baseline="0" noProof="0" dirty="0">
                          <a:ln>
                            <a:noFill/>
                          </a:ln>
                          <a:solidFill>
                            <a:srgbClr val="040F2A"/>
                          </a:solidFill>
                          <a:effectLst/>
                          <a:uLnTx/>
                          <a:uFillTx/>
                          <a:latin typeface="+mn-lt"/>
                          <a:ea typeface="+mn-ea"/>
                          <a:cs typeface="+mn-cs"/>
                        </a:rPr>
                        <a:t> – Young Executives –  the young and young at heart!</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100" dirty="0">
                          <a:solidFill>
                            <a:srgbClr val="C00000"/>
                          </a:solidFill>
                          <a:latin typeface="+mn-lt"/>
                          <a:hlinkClick r:id="rId7">
                            <a:extLst>
                              <a:ext uri="{A12FA001-AC4F-418D-AE19-62706E023703}">
                                <ahyp:hlinkClr xmlns:ahyp="http://schemas.microsoft.com/office/drawing/2018/hyperlinkcolor" val="tx"/>
                              </a:ext>
                            </a:extLst>
                          </a:hlinkClick>
                        </a:rPr>
                        <a:t>mogigi.grj@bigpond.com</a:t>
                      </a:r>
                      <a:r>
                        <a:rPr kumimoji="0" lang="en-AU" sz="1100" b="0" i="0" u="none" strike="noStrike" kern="1200" cap="none" spc="0" normalizeH="0" baseline="0" dirty="0">
                          <a:ln>
                            <a:noFill/>
                          </a:ln>
                          <a:solidFill>
                            <a:srgbClr val="C00000"/>
                          </a:solidFill>
                          <a:effectLst/>
                          <a:uLnTx/>
                          <a:uFillTx/>
                          <a:latin typeface="+mn-lt"/>
                          <a:ea typeface="+mn-ea"/>
                          <a:cs typeface="+mn-cs"/>
                        </a:rPr>
                        <a:t> </a:t>
                      </a:r>
                      <a:r>
                        <a:rPr kumimoji="0" lang="en-AU" sz="1100" b="0" i="0" u="none" strike="noStrike" kern="1200" cap="none" spc="0" normalizeH="0" baseline="0" noProof="0" dirty="0">
                          <a:ln>
                            <a:noFill/>
                          </a:ln>
                          <a:solidFill>
                            <a:srgbClr val="040F2A"/>
                          </a:solidFill>
                          <a:effectLst/>
                          <a:uLnTx/>
                          <a:uFillTx/>
                          <a:latin typeface="+mn-lt"/>
                          <a:ea typeface="+mn-ea"/>
                          <a:cs typeface="+mn-cs"/>
                        </a:rPr>
                        <a:t>– Corks ’n’ Forks – folk who love to eat, drink and live well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100" b="0" i="0" u="none" strike="noStrike" kern="1200" cap="none" spc="0" normalizeH="0" baseline="0" noProof="0" dirty="0">
                          <a:ln>
                            <a:noFill/>
                          </a:ln>
                          <a:solidFill>
                            <a:srgbClr val="040F2A"/>
                          </a:solidFill>
                          <a:effectLst/>
                          <a:uLnTx/>
                          <a:uFillTx/>
                          <a:latin typeface="+mn-lt"/>
                          <a:ea typeface="+mn-ea"/>
                          <a:cs typeface="+mn-cs"/>
                          <a:hlinkClick r:id="rId8">
                            <a:extLst>
                              <a:ext uri="{A12FA001-AC4F-418D-AE19-62706E023703}">
                                <ahyp:hlinkClr xmlns:ahyp="http://schemas.microsoft.com/office/drawing/2018/hyperlinkcolor" val="tx"/>
                              </a:ext>
                            </a:extLst>
                          </a:hlinkClick>
                        </a:rPr>
                        <a:t>eventsco@raca.com.au</a:t>
                      </a:r>
                      <a:r>
                        <a:rPr kumimoji="0" lang="en-AU" sz="1100" b="0" i="0" u="none" strike="noStrike" kern="1200" cap="none" spc="0" normalizeH="0" baseline="0" noProof="0" dirty="0">
                          <a:ln>
                            <a:noFill/>
                          </a:ln>
                          <a:solidFill>
                            <a:srgbClr val="040F2A"/>
                          </a:solidFill>
                          <a:effectLst/>
                          <a:uLnTx/>
                          <a:uFillTx/>
                          <a:latin typeface="+mn-lt"/>
                          <a:ea typeface="+mn-ea"/>
                          <a:cs typeface="+mn-cs"/>
                        </a:rPr>
                        <a:t>. – Ladies Committee – the social and cultural events we need</a:t>
                      </a:r>
                    </a:p>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en-AU" sz="1100" b="0" i="0" u="none" strike="noStrike" kern="1200" cap="none" spc="0" normalizeH="0" baseline="0" noProof="0" dirty="0">
                          <a:ln>
                            <a:noFill/>
                          </a:ln>
                          <a:solidFill>
                            <a:srgbClr val="040F2A"/>
                          </a:solidFill>
                          <a:effectLst/>
                          <a:uLnTx/>
                          <a:uFillTx/>
                          <a:latin typeface="+mn-lt"/>
                          <a:ea typeface="+mn-ea"/>
                          <a:cs typeface="+mn-cs"/>
                        </a:rPr>
                        <a:t>Nadia Piave, Convenor of the RACA Gym &amp; Wellness</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en-AU" sz="1100" b="0" i="0" u="none" strike="noStrike" kern="1200" cap="none" spc="0" normalizeH="0" baseline="0" noProof="0" dirty="0">
                          <a:ln>
                            <a:noFill/>
                          </a:ln>
                          <a:solidFill>
                            <a:srgbClr val="040F2A"/>
                          </a:solidFill>
                          <a:effectLst/>
                          <a:uLnTx/>
                          <a:uFillTx/>
                          <a:latin typeface="+mn-lt"/>
                          <a:ea typeface="+mn-ea"/>
                          <a:cs typeface="+mn-cs"/>
                        </a:rPr>
                        <a:t>Email: </a:t>
                      </a:r>
                      <a:r>
                        <a:rPr kumimoji="0" lang="en-AU" sz="1100" b="0" i="0" u="none" strike="noStrike" kern="1200" cap="none" spc="0" normalizeH="0" baseline="0" noProof="0" dirty="0">
                          <a:ln>
                            <a:noFill/>
                          </a:ln>
                          <a:solidFill>
                            <a:srgbClr val="C00000"/>
                          </a:solidFill>
                          <a:effectLst/>
                          <a:uLnTx/>
                          <a:uFillTx/>
                          <a:latin typeface="+mn-lt"/>
                          <a:ea typeface="+mn-ea"/>
                          <a:cs typeface="+mn-cs"/>
                          <a:hlinkClick r:id="rId9">
                            <a:extLst>
                              <a:ext uri="{A12FA001-AC4F-418D-AE19-62706E023703}">
                                <ahyp:hlinkClr xmlns:ahyp="http://schemas.microsoft.com/office/drawing/2018/hyperlinkcolor" val="tx"/>
                              </a:ext>
                            </a:extLst>
                          </a:hlinkClick>
                        </a:rPr>
                        <a:t>nadiapiave@nadiapiave.com</a:t>
                      </a:r>
                      <a:endParaRPr kumimoji="0" lang="en-AU" sz="1100" b="0" i="0" u="none" strike="noStrike" kern="1200" cap="none" spc="0" normalizeH="0" baseline="0" noProof="0" dirty="0">
                        <a:ln>
                          <a:noFill/>
                        </a:ln>
                        <a:solidFill>
                          <a:srgbClr val="C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en-AU" sz="1100" b="0" i="0" u="none" strike="noStrike" kern="1200" cap="none" spc="0" normalizeH="0" baseline="0" noProof="0" dirty="0">
                          <a:ln>
                            <a:noFill/>
                          </a:ln>
                          <a:solidFill>
                            <a:srgbClr val="000000"/>
                          </a:solidFill>
                          <a:effectLst/>
                          <a:uLnTx/>
                          <a:uFillTx/>
                          <a:latin typeface="+mn-lt"/>
                          <a:ea typeface="+mn-ea"/>
                          <a:cs typeface="+mn-cs"/>
                        </a:rPr>
                        <a:t>Nadia has been a member of RACA since 2014. She is a teacher at the Sydney Conservatorium, and encourages creative pursuits along with exercise, good eating and good company for excellent health span and continued wellness.</a:t>
                      </a:r>
                      <a:endParaRPr kumimoji="0" lang="en-AU" sz="1100" b="0" i="0" u="none" strike="noStrike" kern="1200" cap="none" spc="0" normalizeH="0" baseline="0" noProof="0" dirty="0">
                        <a:ln>
                          <a:noFill/>
                        </a:ln>
                        <a:solidFill>
                          <a:srgbClr val="040F2A"/>
                        </a:solidFill>
                        <a:effectLst/>
                        <a:uLnTx/>
                        <a:uFillTx/>
                        <a:latin typeface="+mn-lt"/>
                        <a:ea typeface="+mn-ea"/>
                        <a:cs typeface="+mn-cs"/>
                      </a:endParaRPr>
                    </a:p>
                    <a:p>
                      <a:pPr marL="0" indent="0" rtl="0">
                        <a:buFont typeface="Arial" panose="020B0604020202020204" pitchFamily="34" charset="0"/>
                        <a:buNone/>
                      </a:pPr>
                      <a:endParaRPr lang="en-AU" sz="1100" dirty="0">
                        <a:solidFill>
                          <a:srgbClr val="C00000"/>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B92D099E-281B-A6E6-87FF-FB7579817BA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2809649125"/>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810FC-F9C9-675C-013B-BC3A59A04D4D}"/>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A00C9B72-8C05-265D-8491-AFE585772FF6}"/>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A00C9B72-8C05-265D-8491-AFE585772FF6}"/>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29CAFBC-14D6-777E-0D1D-584EAC1D2C03}"/>
              </a:ext>
            </a:extLst>
          </p:cNvPr>
          <p:cNvSpPr>
            <a:spLocks noGrp="1"/>
          </p:cNvSpPr>
          <p:nvPr>
            <p:ph type="title"/>
          </p:nvPr>
        </p:nvSpPr>
        <p:spPr>
          <a:xfrm>
            <a:off x="1191521" y="101905"/>
            <a:ext cx="10972510" cy="1130497"/>
          </a:xfrm>
        </p:spPr>
        <p:txBody>
          <a:bodyPr vert="horz"/>
          <a:lstStyle/>
          <a:p>
            <a:r>
              <a:rPr kumimoji="0" lang="en-AU" sz="2400" b="0" i="0" u="none" strike="noStrike" kern="1200" cap="none" spc="0" normalizeH="0" baseline="0" noProof="0" dirty="0">
                <a:ln>
                  <a:noFill/>
                </a:ln>
                <a:solidFill>
                  <a:srgbClr val="002060"/>
                </a:solidFill>
                <a:effectLst/>
                <a:uLnTx/>
                <a:uFillTx/>
                <a:latin typeface="Copperplate Gothic Bold"/>
                <a:ea typeface="+mj-ea"/>
                <a:cs typeface="+mj-cs"/>
              </a:rPr>
              <a:t>Bridge Group</a:t>
            </a:r>
            <a:endParaRPr lang="en-AU" dirty="0">
              <a:solidFill>
                <a:srgbClr val="002060"/>
              </a:solidFill>
            </a:endParaRPr>
          </a:p>
        </p:txBody>
      </p:sp>
      <p:graphicFrame>
        <p:nvGraphicFramePr>
          <p:cNvPr id="6" name="Table 6">
            <a:extLst>
              <a:ext uri="{FF2B5EF4-FFF2-40B4-BE49-F238E27FC236}">
                <a16:creationId xmlns:a16="http://schemas.microsoft.com/office/drawing/2014/main" id="{68CBDFF6-FAF9-3382-7A4E-2BF8A17D8AEC}"/>
              </a:ext>
            </a:extLst>
          </p:cNvPr>
          <p:cNvGraphicFramePr>
            <a:graphicFrameLocks noGrp="1"/>
          </p:cNvGraphicFramePr>
          <p:nvPr>
            <p:extLst>
              <p:ext uri="{D42A27DB-BD31-4B8C-83A1-F6EECF244321}">
                <p14:modId xmlns:p14="http://schemas.microsoft.com/office/powerpoint/2010/main" val="271947567"/>
              </p:ext>
            </p:extLst>
          </p:nvPr>
        </p:nvGraphicFramePr>
        <p:xfrm>
          <a:off x="576000" y="1024128"/>
          <a:ext cx="10698552" cy="3912015"/>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783849">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100" b="0" i="0" u="none" strike="noStrike" kern="1200" cap="none" spc="0" normalizeH="0" baseline="0" noProof="0" dirty="0">
                          <a:ln>
                            <a:noFill/>
                          </a:ln>
                          <a:solidFill>
                            <a:srgbClr val="040F2A"/>
                          </a:solidFill>
                          <a:effectLst/>
                          <a:uLnTx/>
                          <a:uFillTx/>
                          <a:latin typeface="+mn-lt"/>
                          <a:ea typeface="+mn-ea"/>
                          <a:cs typeface="+mn-cs"/>
                        </a:rPr>
                        <a:t>The RACA Bridge Club brings together members who share a passion for the classic game of bridge. Supervised by an experienced bridge expert, the Club offers a friendly environment where members can enjoy regular play, improve their skills, and connect with others.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100" dirty="0"/>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570368">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marR="0" lvl="0" indent="-17145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AU" sz="1100" dirty="0">
                          <a:solidFill>
                            <a:schemeClr val="tx1"/>
                          </a:solidFill>
                          <a:latin typeface="+mn-lt"/>
                        </a:rPr>
                        <a:t>Weekly Bridge Sessions. Tea and coffee at the cash bar are available throughout.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Weekly on Tuesday</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10 -15 players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622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indent="0" rtl="0">
                        <a:buFont typeface="Arial" panose="020B0604020202020204" pitchFamily="34" charset="0"/>
                        <a:buNone/>
                      </a:pPr>
                      <a:r>
                        <a:rPr lang="en-AU" sz="1100" dirty="0">
                          <a:solidFill>
                            <a:schemeClr val="tx1"/>
                          </a:solidFill>
                          <a:latin typeface="+mn-lt"/>
                        </a:rPr>
                        <a:t>Graeme Jones, Convenor of the RACA Bridge Group</a:t>
                      </a:r>
                    </a:p>
                    <a:p>
                      <a:pPr marL="171450" indent="-171450" rtl="0">
                        <a:buFont typeface="Arial" panose="020B0604020202020204" pitchFamily="34" charset="0"/>
                        <a:buChar char="•"/>
                      </a:pPr>
                      <a:r>
                        <a:rPr lang="en-AU" sz="1100" dirty="0">
                          <a:solidFill>
                            <a:schemeClr val="tx1"/>
                          </a:solidFill>
                          <a:latin typeface="+mn-lt"/>
                        </a:rPr>
                        <a:t>Email: </a:t>
                      </a:r>
                      <a:r>
                        <a:rPr lang="en-AU" sz="1100" dirty="0">
                          <a:solidFill>
                            <a:srgbClr val="C00000"/>
                          </a:solidFill>
                          <a:latin typeface="+mn-lt"/>
                          <a:hlinkClick r:id="rId6">
                            <a:extLst>
                              <a:ext uri="{A12FA001-AC4F-418D-AE19-62706E023703}">
                                <ahyp:hlinkClr xmlns:ahyp="http://schemas.microsoft.com/office/drawing/2018/hyperlinkcolor" val="tx"/>
                              </a:ext>
                            </a:extLst>
                          </a:hlinkClick>
                        </a:rPr>
                        <a:t>mogigi.grj@bigpond.com</a:t>
                      </a:r>
                      <a:endParaRPr lang="en-AU" sz="1100" dirty="0">
                        <a:solidFill>
                          <a:srgbClr val="C00000"/>
                        </a:solidFill>
                        <a:latin typeface="+mn-lt"/>
                      </a:endParaRPr>
                    </a:p>
                    <a:p>
                      <a:pPr marL="0" indent="0" rtl="0">
                        <a:buFont typeface="Arial" panose="020B0604020202020204" pitchFamily="34" charset="0"/>
                        <a:buNone/>
                      </a:pPr>
                      <a:endParaRPr lang="en-AU" sz="1100" dirty="0">
                        <a:solidFill>
                          <a:srgbClr val="C00000"/>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4BB48076-1533-3E1C-3530-0345CD1C4FA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3298575716"/>
      </p:ext>
    </p:extLst>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BB891-76D4-365E-EB4D-1514CB0D737F}"/>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BBAD6BF2-D6DD-D84F-5675-EC1F0E0A4EAD}"/>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BBAD6BF2-D6DD-D84F-5675-EC1F0E0A4EAD}"/>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8615169-7177-3B9B-7AF3-F3E56E7C94F5}"/>
              </a:ext>
            </a:extLst>
          </p:cNvPr>
          <p:cNvSpPr>
            <a:spLocks noGrp="1"/>
          </p:cNvSpPr>
          <p:nvPr>
            <p:ph type="title"/>
          </p:nvPr>
        </p:nvSpPr>
        <p:spPr>
          <a:xfrm>
            <a:off x="1191521" y="101905"/>
            <a:ext cx="10972510" cy="1130497"/>
          </a:xfrm>
        </p:spPr>
        <p:txBody>
          <a:bodyPr vert="horz"/>
          <a:lstStyle/>
          <a:p>
            <a:r>
              <a:rPr kumimoji="0" lang="en-AU" sz="2400" b="0" i="0" u="none" strike="noStrike" kern="1200" cap="none" spc="0" normalizeH="0" baseline="0" noProof="0" dirty="0">
                <a:ln>
                  <a:noFill/>
                </a:ln>
                <a:solidFill>
                  <a:srgbClr val="002060"/>
                </a:solidFill>
                <a:effectLst/>
                <a:uLnTx/>
                <a:uFillTx/>
                <a:latin typeface="Copperplate Gothic Bold"/>
                <a:ea typeface="+mj-ea"/>
                <a:cs typeface="+mj-cs"/>
              </a:rPr>
              <a:t>Golf Group</a:t>
            </a:r>
            <a:endParaRPr lang="en-AU" dirty="0">
              <a:solidFill>
                <a:srgbClr val="002060"/>
              </a:solidFill>
            </a:endParaRPr>
          </a:p>
        </p:txBody>
      </p:sp>
      <p:graphicFrame>
        <p:nvGraphicFramePr>
          <p:cNvPr id="6" name="Table 6">
            <a:extLst>
              <a:ext uri="{FF2B5EF4-FFF2-40B4-BE49-F238E27FC236}">
                <a16:creationId xmlns:a16="http://schemas.microsoft.com/office/drawing/2014/main" id="{C17089B7-4DA1-4A56-C042-1D22FECDC2AB}"/>
              </a:ext>
            </a:extLst>
          </p:cNvPr>
          <p:cNvGraphicFramePr>
            <a:graphicFrameLocks noGrp="1"/>
          </p:cNvGraphicFramePr>
          <p:nvPr>
            <p:extLst>
              <p:ext uri="{D42A27DB-BD31-4B8C-83A1-F6EECF244321}">
                <p14:modId xmlns:p14="http://schemas.microsoft.com/office/powerpoint/2010/main" val="1831950521"/>
              </p:ext>
            </p:extLst>
          </p:nvPr>
        </p:nvGraphicFramePr>
        <p:xfrm>
          <a:off x="576000" y="1024128"/>
          <a:ext cx="10698552" cy="3912015"/>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783849">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dirty="0">
                          <a:solidFill>
                            <a:srgbClr val="FF0000"/>
                          </a:solidFill>
                        </a:rPr>
                        <a:t>To be determined</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570368">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marR="0" lvl="0" indent="-17145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AU" sz="1100" dirty="0">
                          <a:solidFill>
                            <a:srgbClr val="FF0000"/>
                          </a:solidFill>
                          <a:latin typeface="+mn-lt"/>
                        </a:rPr>
                        <a:t>To be determined</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rgbClr val="FF0000"/>
                          </a:solidFill>
                        </a:rPr>
                        <a:t>To be determined</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rgbClr val="FF0000"/>
                          </a:solidFill>
                        </a:rPr>
                        <a:t>To be determined</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622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indent="0" rtl="0">
                        <a:buFont typeface="Arial" panose="020B0604020202020204" pitchFamily="34" charset="0"/>
                        <a:buNone/>
                      </a:pPr>
                      <a:r>
                        <a:rPr lang="en-AU" sz="1100" dirty="0">
                          <a:solidFill>
                            <a:schemeClr val="tx1"/>
                          </a:solidFill>
                          <a:latin typeface="+mn-lt"/>
                        </a:rPr>
                        <a:t>Daniel Gordon, Convenor of the RACA Golf Group</a:t>
                      </a:r>
                    </a:p>
                    <a:p>
                      <a:pPr marL="171450" indent="-171450" rtl="0">
                        <a:buFont typeface="Arial" panose="020B0604020202020204" pitchFamily="34" charset="0"/>
                        <a:buChar char="•"/>
                      </a:pPr>
                      <a:r>
                        <a:rPr lang="en-AU" sz="1100" dirty="0">
                          <a:solidFill>
                            <a:schemeClr val="tx1"/>
                          </a:solidFill>
                          <a:latin typeface="+mn-lt"/>
                        </a:rPr>
                        <a:t>Email: </a:t>
                      </a:r>
                      <a:r>
                        <a:rPr lang="en-AU" sz="1100" b="0" i="0" dirty="0">
                          <a:solidFill>
                            <a:srgbClr val="FF0000"/>
                          </a:solidFill>
                          <a:effectLst/>
                          <a:hlinkClick r:id="rId6">
                            <a:extLst>
                              <a:ext uri="{A12FA001-AC4F-418D-AE19-62706E023703}">
                                <ahyp:hlinkClr xmlns:ahyp="http://schemas.microsoft.com/office/drawing/2018/hyperlinkcolor" val="tx"/>
                              </a:ext>
                            </a:extLst>
                          </a:hlinkClick>
                        </a:rPr>
                        <a:t>dgordon90@bigpond.com</a:t>
                      </a:r>
                      <a:endParaRPr lang="en-AU" sz="1100" i="0" dirty="0">
                        <a:solidFill>
                          <a:srgbClr val="FF0000"/>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719228B4-AFDD-2D0C-5808-43E2763529A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2902441155"/>
      </p:ext>
    </p:extLst>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6FED3-CE8A-A44F-21E8-1B25252F974A}"/>
              </a:ext>
            </a:extLst>
          </p:cNvPr>
          <p:cNvSpPr>
            <a:spLocks noGrp="1"/>
          </p:cNvSpPr>
          <p:nvPr>
            <p:ph type="title"/>
          </p:nvPr>
        </p:nvSpPr>
        <p:spPr/>
        <p:txBody>
          <a:bodyPr/>
          <a:lstStyle/>
          <a:p>
            <a:r>
              <a:rPr lang="en-AU" dirty="0"/>
              <a:t>Enquiries</a:t>
            </a:r>
          </a:p>
        </p:txBody>
      </p:sp>
      <p:sp>
        <p:nvSpPr>
          <p:cNvPr id="3" name="Text Placeholder 2">
            <a:extLst>
              <a:ext uri="{FF2B5EF4-FFF2-40B4-BE49-F238E27FC236}">
                <a16:creationId xmlns:a16="http://schemas.microsoft.com/office/drawing/2014/main" id="{18211554-C0BB-C7E2-238E-1F1E5039D120}"/>
              </a:ext>
            </a:extLst>
          </p:cNvPr>
          <p:cNvSpPr>
            <a:spLocks noGrp="1"/>
          </p:cNvSpPr>
          <p:nvPr>
            <p:ph type="body" idx="1"/>
          </p:nvPr>
        </p:nvSpPr>
        <p:spPr/>
        <p:txBody>
          <a:bodyPr/>
          <a:lstStyle/>
          <a:p>
            <a:r>
              <a:rPr lang="en-AU" dirty="0"/>
              <a:t>Should you have any questions regarding joining a RACA community, or forming your own group, please do not hesitate to contact Jake Knox our Membership Ambassador, at </a:t>
            </a:r>
            <a:r>
              <a:rPr lang="en-AU" dirty="0">
                <a:solidFill>
                  <a:srgbClr val="C00000"/>
                </a:solidFill>
                <a:hlinkClick r:id="rId2">
                  <a:extLst>
                    <a:ext uri="{A12FA001-AC4F-418D-AE19-62706E023703}">
                      <ahyp:hlinkClr xmlns:ahyp="http://schemas.microsoft.com/office/drawing/2018/hyperlinkcolor" val="tx"/>
                    </a:ext>
                  </a:extLst>
                </a:hlinkClick>
              </a:rPr>
              <a:t>ambassador@raca.com.au</a:t>
            </a:r>
            <a:endParaRPr lang="en-AU" dirty="0">
              <a:solidFill>
                <a:srgbClr val="C00000"/>
              </a:solidFill>
            </a:endParaRPr>
          </a:p>
          <a:p>
            <a:endParaRPr lang="en-AU" dirty="0"/>
          </a:p>
        </p:txBody>
      </p:sp>
    </p:spTree>
    <p:extLst>
      <p:ext uri="{BB962C8B-B14F-4D97-AF65-F5344CB8AC3E}">
        <p14:creationId xmlns:p14="http://schemas.microsoft.com/office/powerpoint/2010/main" val="3788862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1AD02F41-5ECC-C792-8825-48DE99667F4F}"/>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1AD02F41-5ECC-C792-8825-48DE99667F4F}"/>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0C35A742-7D42-59ED-FA87-0C473DAF114D}"/>
              </a:ext>
            </a:extLst>
          </p:cNvPr>
          <p:cNvSpPr>
            <a:spLocks noGrp="1"/>
          </p:cNvSpPr>
          <p:nvPr>
            <p:ph type="title"/>
          </p:nvPr>
        </p:nvSpPr>
        <p:spPr>
          <a:xfrm>
            <a:off x="1191521" y="101905"/>
            <a:ext cx="10972510" cy="1130497"/>
          </a:xfrm>
        </p:spPr>
        <p:txBody>
          <a:bodyPr vert="horz"/>
          <a:lstStyle/>
          <a:p>
            <a:r>
              <a:rPr lang="en-AU" dirty="0">
                <a:solidFill>
                  <a:srgbClr val="002060"/>
                </a:solidFill>
              </a:rPr>
              <a:t>Ladies Committee</a:t>
            </a:r>
          </a:p>
        </p:txBody>
      </p:sp>
      <p:graphicFrame>
        <p:nvGraphicFramePr>
          <p:cNvPr id="6" name="Table 6">
            <a:extLst>
              <a:ext uri="{FF2B5EF4-FFF2-40B4-BE49-F238E27FC236}">
                <a16:creationId xmlns:a16="http://schemas.microsoft.com/office/drawing/2014/main" id="{2DC64594-E985-F4DA-8583-7240C083CA26}"/>
              </a:ext>
            </a:extLst>
          </p:cNvPr>
          <p:cNvGraphicFramePr>
            <a:graphicFrameLocks noGrp="1"/>
          </p:cNvGraphicFramePr>
          <p:nvPr>
            <p:extLst>
              <p:ext uri="{D42A27DB-BD31-4B8C-83A1-F6EECF244321}">
                <p14:modId xmlns:p14="http://schemas.microsoft.com/office/powerpoint/2010/main" val="166640270"/>
              </p:ext>
            </p:extLst>
          </p:nvPr>
        </p:nvGraphicFramePr>
        <p:xfrm>
          <a:off x="576000" y="1024128"/>
          <a:ext cx="10698552" cy="5084239"/>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1198963">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dirty="0"/>
                        <a:t>The Ladies Committee of the Royal Automobile Club of Australia incorporating the Imperial Service Club Ltd (RACA) is dedicated to fostering friendship, culture, and community particularly among women members.   As a private club in Australia that has always welcomed women and one of the first to have women as members, RACA has a proud legacy of inclusion.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dirty="0"/>
                        <a:t>The Ladies Committee, as the longest standing Committee of the Board, continues this tradition.  We actively support vibrant connection with, for and to women within the Club whereby men are always welcome to participate.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dirty="0"/>
                        <a:t>Our mission is to enhance the member experience, promote social engagement, showcase signature event spaces, encourage community relationships and foster meaningful connection.</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1261521">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lvl="0" indent="-171450">
                        <a:lnSpc>
                          <a:spcPct val="115000"/>
                        </a:lnSpc>
                        <a:spcAft>
                          <a:spcPts val="800"/>
                        </a:spcAft>
                        <a:buFont typeface="Arial" panose="020B0604020202020204" pitchFamily="34" charset="0"/>
                        <a:buChar char="•"/>
                        <a:tabLst>
                          <a:tab pos="457200" algn="l"/>
                        </a:tabLst>
                      </a:pPr>
                      <a:r>
                        <a:rPr lang="en-AU" sz="1100" b="1" kern="1200" dirty="0">
                          <a:solidFill>
                            <a:srgbClr val="000000"/>
                          </a:solidFill>
                          <a:effectLst/>
                          <a:latin typeface="+mn-lt"/>
                          <a:ea typeface="Times New Roman" panose="02020603050405020304" pitchFamily="18" charset="0"/>
                          <a:cs typeface="Arial" panose="020B0604020202020204" pitchFamily="34" charset="0"/>
                        </a:rPr>
                        <a:t>Monthly Luncheon:</a:t>
                      </a:r>
                      <a:r>
                        <a:rPr lang="en-AU" sz="1100" kern="1200" dirty="0">
                          <a:solidFill>
                            <a:srgbClr val="000000"/>
                          </a:solidFill>
                          <a:effectLst/>
                          <a:latin typeface="+mn-lt"/>
                          <a:ea typeface="Times New Roman" panose="02020603050405020304" pitchFamily="18" charset="0"/>
                          <a:cs typeface="Arial" panose="020B0604020202020204" pitchFamily="34" charset="0"/>
                        </a:rPr>
                        <a:t> Held on the last Wednesday of the month (excluding January, April, October and December), the Ladies Committee Luncheon is a cherished tradition. Luncheons feature topical guest speakers, themed décor, and seasonal menus curated by the Club’s chefs with tailored beverages in a highly convivial atmosphere.</a:t>
                      </a:r>
                      <a:endParaRPr lang="en-AU" sz="1100" kern="100" dirty="0">
                        <a:effectLst/>
                        <a:latin typeface="+mn-lt"/>
                        <a:ea typeface="Aptos" panose="020B0004020202020204" pitchFamily="34" charset="0"/>
                        <a:cs typeface="Times New Roman" panose="02020603050405020304" pitchFamily="18" charset="0"/>
                      </a:endParaRPr>
                    </a:p>
                    <a:p>
                      <a:pPr marL="171450" lvl="0" indent="-171450">
                        <a:lnSpc>
                          <a:spcPct val="115000"/>
                        </a:lnSpc>
                        <a:spcAft>
                          <a:spcPts val="800"/>
                        </a:spcAft>
                        <a:buFont typeface="Arial" panose="020B0604020202020204" pitchFamily="34" charset="0"/>
                        <a:buChar char="•"/>
                        <a:tabLst>
                          <a:tab pos="457200" algn="l"/>
                        </a:tabLst>
                      </a:pPr>
                      <a:r>
                        <a:rPr lang="en-AU" sz="1100" b="1" kern="1200" dirty="0">
                          <a:solidFill>
                            <a:srgbClr val="000000"/>
                          </a:solidFill>
                          <a:effectLst/>
                          <a:latin typeface="+mn-lt"/>
                          <a:ea typeface="Times New Roman" panose="02020603050405020304" pitchFamily="18" charset="0"/>
                          <a:cs typeface="Arial" panose="020B0604020202020204" pitchFamily="34" charset="0"/>
                        </a:rPr>
                        <a:t>High Tea, Breakfast and Cocktail Gatherings:</a:t>
                      </a:r>
                      <a:r>
                        <a:rPr lang="en-AU" sz="1100" kern="1200" dirty="0">
                          <a:solidFill>
                            <a:srgbClr val="000000"/>
                          </a:solidFill>
                          <a:effectLst/>
                          <a:latin typeface="+mn-lt"/>
                          <a:ea typeface="Times New Roman" panose="02020603050405020304" pitchFamily="18" charset="0"/>
                          <a:cs typeface="Arial" panose="020B0604020202020204" pitchFamily="34" charset="0"/>
                        </a:rPr>
                        <a:t> Scheduled quarterly or on special occasions, these elegant opportunities offer culinary delights both food and exclusive beverage with refined socialising in a atmosphere of spirited engagement.</a:t>
                      </a:r>
                      <a:endParaRPr lang="en-AU" sz="1100" kern="100" dirty="0">
                        <a:effectLst/>
                        <a:latin typeface="+mn-lt"/>
                        <a:ea typeface="Aptos" panose="020B0004020202020204" pitchFamily="34" charset="0"/>
                        <a:cs typeface="Times New Roman" panose="02020603050405020304" pitchFamily="18" charset="0"/>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The Committee’s events on a monthly basis.</a:t>
                      </a:r>
                    </a:p>
                    <a:p>
                      <a:pPr marL="171450" indent="-171450" rtl="0">
                        <a:buFont typeface="Arial" panose="020B0604020202020204" pitchFamily="34" charset="0"/>
                        <a:buChar char="•"/>
                      </a:pPr>
                      <a:endParaRPr lang="en-AU" sz="11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Male or Female members </a:t>
                      </a:r>
                      <a:r>
                        <a:rPr lang="en-AU" sz="1100" kern="1200" dirty="0">
                          <a:solidFill>
                            <a:schemeClr val="tx1"/>
                          </a:solidFill>
                          <a:effectLst/>
                          <a:latin typeface="+mn-lt"/>
                          <a:ea typeface="+mn-ea"/>
                          <a:cs typeface="+mn-cs"/>
                        </a:rPr>
                        <a:t>and prospective members </a:t>
                      </a:r>
                      <a:r>
                        <a:rPr lang="en-AU" sz="1100" dirty="0">
                          <a:solidFill>
                            <a:schemeClr val="tx1"/>
                          </a:solidFill>
                        </a:rPr>
                        <a:t>who value social interactions.   </a:t>
                      </a:r>
                    </a:p>
                    <a:p>
                      <a:pPr marL="171450" indent="-171450" rtl="0">
                        <a:buFont typeface="Arial" panose="020B0604020202020204" pitchFamily="34" charset="0"/>
                        <a:buChar char="•"/>
                      </a:pPr>
                      <a:r>
                        <a:rPr lang="en-AU" sz="1100" dirty="0">
                          <a:solidFill>
                            <a:schemeClr val="tx1"/>
                          </a:solidFill>
                        </a:rPr>
                        <a:t>35-50 members regularly attend</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622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r>
                        <a:rPr lang="en-AU" sz="1100" u="sng" kern="1200" dirty="0">
                          <a:solidFill>
                            <a:schemeClr val="tx1"/>
                          </a:solidFill>
                          <a:effectLst/>
                          <a:latin typeface="+mn-lt"/>
                          <a:ea typeface="+mn-ea"/>
                          <a:cs typeface="+mn-cs"/>
                        </a:rPr>
                        <a:t>Charity Partner </a:t>
                      </a:r>
                      <a:r>
                        <a:rPr lang="en-AU" sz="1100" kern="1200" dirty="0">
                          <a:solidFill>
                            <a:schemeClr val="tx1"/>
                          </a:solidFill>
                          <a:effectLst/>
                          <a:latin typeface="+mn-lt"/>
                          <a:ea typeface="+mn-ea"/>
                          <a:cs typeface="+mn-cs"/>
                        </a:rPr>
                        <a:t>– The Cancer Council of New South Wales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indent="0" rtl="0">
                        <a:buFont typeface="Arial" panose="020B0604020202020204" pitchFamily="34" charset="0"/>
                        <a:buNone/>
                      </a:pPr>
                      <a:r>
                        <a:rPr lang="en-AU" sz="1100" dirty="0">
                          <a:solidFill>
                            <a:schemeClr val="tx1"/>
                          </a:solidFill>
                        </a:rPr>
                        <a:t>Ms Megan Lavender, President of the Ladies Committee</a:t>
                      </a:r>
                    </a:p>
                    <a:p>
                      <a:pPr marL="171450" indent="-171450" rtl="0">
                        <a:buFont typeface="Arial" panose="020B0604020202020204" pitchFamily="34" charset="0"/>
                        <a:buChar char="•"/>
                      </a:pPr>
                      <a:r>
                        <a:rPr lang="en-AU" sz="1100" dirty="0">
                          <a:solidFill>
                            <a:schemeClr val="tx1"/>
                          </a:solidFill>
                        </a:rPr>
                        <a:t>Email: </a:t>
                      </a:r>
                      <a:r>
                        <a:rPr lang="en-AU" sz="1100" dirty="0">
                          <a:solidFill>
                            <a:srgbClr val="C00000"/>
                          </a:solidFill>
                          <a:hlinkClick r:id="rId6">
                            <a:extLst>
                              <a:ext uri="{A12FA001-AC4F-418D-AE19-62706E023703}">
                                <ahyp:hlinkClr xmlns:ahyp="http://schemas.microsoft.com/office/drawing/2018/hyperlinkcolor" val="tx"/>
                              </a:ext>
                            </a:extLst>
                          </a:hlinkClick>
                        </a:rPr>
                        <a:t>lavender@hotkey.net.au</a:t>
                      </a:r>
                      <a:endParaRPr lang="en-AU" sz="1100" dirty="0">
                        <a:solidFill>
                          <a:srgbClr val="C00000"/>
                        </a:solidFill>
                      </a:endParaRPr>
                    </a:p>
                    <a:p>
                      <a:pPr marL="0" indent="0" rtl="0">
                        <a:buFont typeface="Arial" panose="020B0604020202020204" pitchFamily="34" charset="0"/>
                        <a:buNone/>
                      </a:pPr>
                      <a:endParaRPr lang="en-AU" sz="1100" dirty="0">
                        <a:solidFill>
                          <a:srgbClr val="C00000"/>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6E821E00-6184-9C82-F3D5-17E2C4C0B81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3522472216"/>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EA49F4-8EB2-5822-9FDF-F84A0AEC506B}"/>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A5A8B3EE-B4CA-BAC5-2641-26C9F20CECAF}"/>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A5A8B3EE-B4CA-BAC5-2641-26C9F20CECAF}"/>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65BCF21-56C3-7B32-C027-25F8EECFDFCC}"/>
              </a:ext>
            </a:extLst>
          </p:cNvPr>
          <p:cNvSpPr>
            <a:spLocks noGrp="1"/>
          </p:cNvSpPr>
          <p:nvPr>
            <p:ph type="title"/>
          </p:nvPr>
        </p:nvSpPr>
        <p:spPr>
          <a:xfrm>
            <a:off x="1191521" y="101905"/>
            <a:ext cx="10972510" cy="1130497"/>
          </a:xfrm>
        </p:spPr>
        <p:txBody>
          <a:bodyPr vert="horz"/>
          <a:lstStyle/>
          <a:p>
            <a:r>
              <a:rPr lang="en-AU" dirty="0">
                <a:solidFill>
                  <a:srgbClr val="002060"/>
                </a:solidFill>
              </a:rPr>
              <a:t>Motoring Committee</a:t>
            </a:r>
          </a:p>
        </p:txBody>
      </p:sp>
      <p:graphicFrame>
        <p:nvGraphicFramePr>
          <p:cNvPr id="6" name="Table 6">
            <a:extLst>
              <a:ext uri="{FF2B5EF4-FFF2-40B4-BE49-F238E27FC236}">
                <a16:creationId xmlns:a16="http://schemas.microsoft.com/office/drawing/2014/main" id="{8A42B5AF-F125-D518-BED4-A79992A08004}"/>
              </a:ext>
            </a:extLst>
          </p:cNvPr>
          <p:cNvGraphicFramePr>
            <a:graphicFrameLocks noGrp="1"/>
          </p:cNvGraphicFramePr>
          <p:nvPr>
            <p:extLst>
              <p:ext uri="{D42A27DB-BD31-4B8C-83A1-F6EECF244321}">
                <p14:modId xmlns:p14="http://schemas.microsoft.com/office/powerpoint/2010/main" val="2949995650"/>
              </p:ext>
            </p:extLst>
          </p:nvPr>
        </p:nvGraphicFramePr>
        <p:xfrm>
          <a:off x="576000" y="1024128"/>
          <a:ext cx="10698552" cy="5077105"/>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1198963">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b="0" i="0" u="none" strike="noStrike" noProof="0" dirty="0">
                          <a:solidFill>
                            <a:schemeClr val="tx1"/>
                          </a:solidFill>
                          <a:latin typeface="+mn-lt"/>
                        </a:rPr>
                        <a:t>Celebrates a shared passion for automobiles, driving and motoring culture. Founded in 1903 by seven pioneer motorists the Royal Automobile Club is the oldest motoring club in Australia. With motoring the main charter of the RACA our mission is to put it firmly back on the agenda with appealing events to suit a wide range of members and their interests.</a:t>
                      </a:r>
                      <a:endParaRPr lang="en-AU" sz="11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100" dirty="0"/>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1261521">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marR="0" lvl="0" indent="-171450" algn="l" rtl="0" eaLnBrk="1" fontAlgn="auto" latinLnBrk="0" hangingPunct="1">
                        <a:buClr>
                          <a:srgbClr val="000000"/>
                        </a:buClr>
                        <a:buSzTx/>
                        <a:buFont typeface="Arial,Sans-Serif" panose="020B0604020202020204" pitchFamily="34" charset="0"/>
                        <a:buChar char="•"/>
                      </a:pPr>
                      <a:r>
                        <a:rPr lang="en-AU" sz="1100" b="0" i="0" u="none" strike="noStrike" noProof="0" dirty="0">
                          <a:solidFill>
                            <a:schemeClr val="tx1"/>
                          </a:solidFill>
                          <a:latin typeface="+mn-lt"/>
                        </a:rPr>
                        <a:t>On the last Friday of each month the Motoring Committee has a dinner for all members with a motoring interest, either with a guest speaker or a specific theme. </a:t>
                      </a:r>
                      <a:endParaRPr lang="en-US" sz="1100" b="0" i="0" u="none" strike="noStrike" noProof="0" dirty="0">
                        <a:solidFill>
                          <a:srgbClr val="000000"/>
                        </a:solidFill>
                        <a:latin typeface="+mn-lt"/>
                      </a:endParaRPr>
                    </a:p>
                    <a:p>
                      <a:pPr marL="171450" lvl="0" indent="-171450">
                        <a:spcBef>
                          <a:spcPts val="0"/>
                        </a:spcBef>
                        <a:spcAft>
                          <a:spcPts val="0"/>
                        </a:spcAft>
                        <a:buClr>
                          <a:srgbClr val="000000"/>
                        </a:buClr>
                        <a:buSzTx/>
                        <a:buFont typeface="Arial,Sans-Serif" panose="020B0604020202020204" pitchFamily="34" charset="0"/>
                        <a:buChar char="•"/>
                      </a:pPr>
                      <a:r>
                        <a:rPr lang="en-AU" sz="1100" b="0" i="0" u="none" strike="noStrike" noProof="0" dirty="0">
                          <a:solidFill>
                            <a:schemeClr val="tx1"/>
                          </a:solidFill>
                          <a:latin typeface="+mn-lt"/>
                        </a:rPr>
                        <a:t>On regular occasions it has a drive day or visit to a specific event. </a:t>
                      </a:r>
                      <a:endParaRPr lang="en-AU" sz="1100" dirty="0">
                        <a:latin typeface="+mn-lt"/>
                      </a:endParaRPr>
                    </a:p>
                    <a:p>
                      <a:pPr marL="171450" lvl="0" indent="-171450">
                        <a:lnSpc>
                          <a:spcPct val="115000"/>
                        </a:lnSpc>
                        <a:spcAft>
                          <a:spcPts val="800"/>
                        </a:spcAft>
                        <a:buFont typeface="Arial" panose="020B0604020202020204" pitchFamily="34" charset="0"/>
                        <a:buChar char="•"/>
                        <a:tabLst>
                          <a:tab pos="457200" algn="l"/>
                        </a:tabLst>
                      </a:pPr>
                      <a:endParaRPr lang="en-AU" sz="1100" kern="100" dirty="0">
                        <a:effectLst/>
                        <a:latin typeface="+mn-lt"/>
                        <a:ea typeface="Aptos" panose="020B0004020202020204" pitchFamily="34" charset="0"/>
                        <a:cs typeface="Times New Roman" panose="02020603050405020304" pitchFamily="18" charset="0"/>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Monthly</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All members who have an interest in the automobile / motoring space</a:t>
                      </a:r>
                    </a:p>
                    <a:p>
                      <a:pPr marL="171450" indent="-171450" rtl="0">
                        <a:buFont typeface="Arial" panose="020B0604020202020204" pitchFamily="34" charset="0"/>
                        <a:buChar char="•"/>
                      </a:pPr>
                      <a:r>
                        <a:rPr lang="en-AU" sz="1100" dirty="0">
                          <a:solidFill>
                            <a:schemeClr val="tx1"/>
                          </a:solidFill>
                        </a:rPr>
                        <a:t>40+ members</a:t>
                      </a:r>
                    </a:p>
                    <a:p>
                      <a:pPr marL="171450" indent="-171450" rtl="0">
                        <a:buFont typeface="Arial" panose="020B0604020202020204" pitchFamily="34" charset="0"/>
                        <a:buChar char="•"/>
                      </a:pPr>
                      <a:endParaRPr lang="en-AU" sz="11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622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i="0" u="none" strike="noStrike" baseline="0" noProof="0" dirty="0">
                          <a:solidFill>
                            <a:srgbClr val="000000"/>
                          </a:solidFill>
                          <a:latin typeface="+mn-lt"/>
                        </a:rPr>
                        <a:t>We are affiliated with the Royal Automobile Club of Great Britain and have links to other state- based Automobile Clubs around the country.</a:t>
                      </a:r>
                    </a:p>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lvl="0" indent="0" algn="l" rtl="0">
                        <a:lnSpc>
                          <a:spcPct val="100000"/>
                        </a:lnSpc>
                        <a:spcBef>
                          <a:spcPts val="0"/>
                        </a:spcBef>
                        <a:spcAft>
                          <a:spcPts val="0"/>
                        </a:spcAft>
                        <a:buFont typeface="Arial"/>
                        <a:buNone/>
                      </a:pPr>
                      <a:r>
                        <a:rPr lang="en-AU" sz="1100" b="0" i="0" u="none" strike="noStrike" noProof="0" dirty="0">
                          <a:solidFill>
                            <a:srgbClr val="000000"/>
                          </a:solidFill>
                          <a:latin typeface="+mn-lt"/>
                        </a:rPr>
                        <a:t>Mr David Berthon, Chairman of the Motoring Committee. </a:t>
                      </a:r>
                    </a:p>
                    <a:p>
                      <a:pPr marL="171450" lvl="0" indent="-171450" algn="l" rtl="0">
                        <a:lnSpc>
                          <a:spcPct val="100000"/>
                        </a:lnSpc>
                        <a:spcBef>
                          <a:spcPts val="0"/>
                        </a:spcBef>
                        <a:spcAft>
                          <a:spcPts val="0"/>
                        </a:spcAft>
                        <a:buFont typeface="Arial"/>
                        <a:buChar char="•"/>
                      </a:pPr>
                      <a:r>
                        <a:rPr lang="en-AU" sz="1100" b="0" i="0" u="none" strike="noStrike" noProof="0" dirty="0">
                          <a:solidFill>
                            <a:srgbClr val="000000"/>
                          </a:solidFill>
                          <a:latin typeface="+mn-lt"/>
                        </a:rPr>
                        <a:t>Email: </a:t>
                      </a:r>
                      <a:r>
                        <a:rPr lang="en-AU" sz="1100" b="0" i="0" u="none" strike="noStrike" noProof="0" dirty="0">
                          <a:solidFill>
                            <a:srgbClr val="C00000"/>
                          </a:solidFill>
                          <a:latin typeface="+mn-lt"/>
                          <a:hlinkClick r:id="rId6">
                            <a:extLst>
                              <a:ext uri="{A12FA001-AC4F-418D-AE19-62706E023703}">
                                <ahyp:hlinkClr xmlns:ahyp="http://schemas.microsoft.com/office/drawing/2018/hyperlinkcolor" val="tx"/>
                              </a:ext>
                            </a:extLst>
                          </a:hlinkClick>
                        </a:rPr>
                        <a:t>david@dbenterprises.co</a:t>
                      </a:r>
                      <a:endParaRPr lang="en-AU" sz="1100" b="0" i="0" u="none" strike="noStrike" noProof="0" dirty="0">
                        <a:solidFill>
                          <a:srgbClr val="C00000"/>
                        </a:solidFill>
                        <a:latin typeface="+mn-lt"/>
                      </a:endParaRPr>
                    </a:p>
                    <a:p>
                      <a:pPr marL="171450" lvl="0" indent="-171450" algn="l" rtl="0">
                        <a:lnSpc>
                          <a:spcPct val="100000"/>
                        </a:lnSpc>
                        <a:spcBef>
                          <a:spcPts val="0"/>
                        </a:spcBef>
                        <a:spcAft>
                          <a:spcPts val="0"/>
                        </a:spcAft>
                        <a:buFont typeface="Arial"/>
                        <a:buChar char="•"/>
                      </a:pPr>
                      <a:r>
                        <a:rPr lang="en-AU" sz="1100" b="0" i="0" u="none" strike="noStrike" noProof="0" dirty="0">
                          <a:solidFill>
                            <a:srgbClr val="000000"/>
                          </a:solidFill>
                          <a:latin typeface="+mn-lt"/>
                        </a:rPr>
                        <a:t>Phone: 0418 258878</a:t>
                      </a:r>
                      <a:endParaRPr lang="en-AU" sz="1100" dirty="0">
                        <a:latin typeface="+mn-lt"/>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105968D1-A1DB-B2A4-1F8F-951D85B9BB0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213793309"/>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933BF6-11CD-FBAC-BCC0-3F5A1F158ACC}"/>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0045C8A1-DFDD-26F4-22D0-C09A0E17DF35}"/>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0045C8A1-DFDD-26F4-22D0-C09A0E17DF35}"/>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11B3D95-5C94-ABC1-F54E-49F8329C0FEF}"/>
              </a:ext>
            </a:extLst>
          </p:cNvPr>
          <p:cNvSpPr>
            <a:spLocks noGrp="1"/>
          </p:cNvSpPr>
          <p:nvPr>
            <p:ph type="title"/>
          </p:nvPr>
        </p:nvSpPr>
        <p:spPr>
          <a:xfrm>
            <a:off x="1191521" y="101905"/>
            <a:ext cx="10972510" cy="1130497"/>
          </a:xfrm>
        </p:spPr>
        <p:txBody>
          <a:bodyPr vert="horz"/>
          <a:lstStyle/>
          <a:p>
            <a:r>
              <a:rPr kumimoji="0" lang="en-AU" sz="2400" b="0" i="0" u="none" strike="noStrike" kern="1200" cap="none" spc="0" normalizeH="0" baseline="0" noProof="0" dirty="0">
                <a:ln>
                  <a:noFill/>
                </a:ln>
                <a:solidFill>
                  <a:srgbClr val="002060"/>
                </a:solidFill>
                <a:effectLst/>
                <a:uLnTx/>
                <a:uFillTx/>
                <a:latin typeface="Copperplate Gothic Bold"/>
                <a:ea typeface="+mj-ea"/>
                <a:cs typeface="+mj-cs"/>
              </a:rPr>
              <a:t>Women's Pioneer Society (WPS)</a:t>
            </a:r>
            <a:endParaRPr lang="en-AU" dirty="0">
              <a:solidFill>
                <a:srgbClr val="002060"/>
              </a:solidFill>
            </a:endParaRPr>
          </a:p>
        </p:txBody>
      </p:sp>
      <p:graphicFrame>
        <p:nvGraphicFramePr>
          <p:cNvPr id="6" name="Table 6">
            <a:extLst>
              <a:ext uri="{FF2B5EF4-FFF2-40B4-BE49-F238E27FC236}">
                <a16:creationId xmlns:a16="http://schemas.microsoft.com/office/drawing/2014/main" id="{B63828A5-061B-E8D8-3E28-5905D48754D7}"/>
              </a:ext>
            </a:extLst>
          </p:cNvPr>
          <p:cNvGraphicFramePr>
            <a:graphicFrameLocks noGrp="1"/>
          </p:cNvGraphicFramePr>
          <p:nvPr>
            <p:extLst>
              <p:ext uri="{D42A27DB-BD31-4B8C-83A1-F6EECF244321}">
                <p14:modId xmlns:p14="http://schemas.microsoft.com/office/powerpoint/2010/main" val="698805192"/>
              </p:ext>
            </p:extLst>
          </p:nvPr>
        </p:nvGraphicFramePr>
        <p:xfrm>
          <a:off x="576000" y="1024128"/>
          <a:ext cx="10698552" cy="4654400"/>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1198963">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b="0" i="0" u="none" strike="noStrike" noProof="0" dirty="0">
                          <a:solidFill>
                            <a:schemeClr val="tx1"/>
                          </a:solidFill>
                          <a:latin typeface="+mn-lt"/>
                        </a:rPr>
                        <a:t>The Women’s Pioneer Society of Australia’s motto “AB INITIO COLONIAE” means from the beginning of settlement.  The Society is an organisation of women descendants of early colonial pioneers, government officials, military personnel, free settlers and convicts.</a:t>
                      </a:r>
                      <a:endParaRPr lang="en-AU" sz="11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100" dirty="0"/>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897639">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marR="0" lvl="0" indent="-17145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AU" sz="1100" b="0" i="0" u="none" strike="noStrike" noProof="0" dirty="0">
                          <a:solidFill>
                            <a:schemeClr val="tx1"/>
                          </a:solidFill>
                          <a:latin typeface="+mn-lt"/>
                        </a:rPr>
                        <a:t>The Society especially celebrates in January- Australia Day, March- St. Patricks Day/International Women’s Day/Commonwealth Day, June- Commemoration of Women and October- The Celebration of our Patron, Governor Arthur Phillip’s Birthday.</a:t>
                      </a:r>
                      <a:endParaRPr lang="en-AU" sz="1100" dirty="0">
                        <a:latin typeface="+mn-lt"/>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endParaRPr lang="en-AU" sz="11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50 – 70 members and guests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622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en-AU" sz="1100" b="0" i="0" u="none" strike="noStrike" kern="1200" cap="none" spc="0" normalizeH="0" baseline="0" noProof="0" dirty="0">
                          <a:ln>
                            <a:noFill/>
                          </a:ln>
                          <a:solidFill>
                            <a:srgbClr val="040F2A"/>
                          </a:solidFill>
                          <a:effectLst/>
                          <a:uLnTx/>
                          <a:uFillTx/>
                          <a:latin typeface="+mn-lt"/>
                          <a:ea typeface="+mn-ea"/>
                          <a:cs typeface="+mn-cs"/>
                        </a:rPr>
                        <a:t>The WPS are members of The National Council of Women and </a:t>
                      </a:r>
                      <a:endParaRPr kumimoji="0" lang="en-US" sz="1100" b="0" i="0" u="none" strike="noStrike" kern="1200" cap="none" spc="0" normalizeH="0" baseline="0" noProof="0" dirty="0">
                        <a:ln>
                          <a:noFill/>
                        </a:ln>
                        <a:solidFill>
                          <a:srgbClr val="040F2A"/>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en-AU" sz="1100" b="0" i="0" u="none" strike="noStrike" kern="1200" cap="none" spc="0" normalizeH="0" baseline="0" noProof="0" dirty="0">
                          <a:ln>
                            <a:noFill/>
                          </a:ln>
                          <a:solidFill>
                            <a:srgbClr val="040F2A"/>
                          </a:solidFill>
                          <a:effectLst/>
                          <a:uLnTx/>
                          <a:uFillTx/>
                          <a:latin typeface="+mn-lt"/>
                          <a:ea typeface="+mn-ea"/>
                          <a:cs typeface="+mn-cs"/>
                        </a:rPr>
                        <a:t>NSW &amp; ACT Association of Family History Societies Inc.</a:t>
                      </a:r>
                    </a:p>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lvl="0" indent="0" algn="l" rtl="0">
                        <a:lnSpc>
                          <a:spcPct val="100000"/>
                        </a:lnSpc>
                        <a:spcBef>
                          <a:spcPts val="0"/>
                        </a:spcBef>
                        <a:spcAft>
                          <a:spcPts val="0"/>
                        </a:spcAft>
                        <a:buFont typeface="Arial"/>
                        <a:buNone/>
                      </a:pPr>
                      <a:r>
                        <a:rPr lang="en-AU" sz="1100" b="0" i="0" u="none" strike="noStrike" noProof="0" dirty="0">
                          <a:solidFill>
                            <a:schemeClr val="tx1"/>
                          </a:solidFill>
                          <a:latin typeface="+mn-lt"/>
                        </a:rPr>
                        <a:t>Mrs. Ann Lisle, President of the WPS</a:t>
                      </a:r>
                      <a:endParaRPr lang="en-AU" sz="1100" dirty="0">
                        <a:latin typeface="+mn-lt"/>
                      </a:endParaRPr>
                    </a:p>
                    <a:p>
                      <a:pPr marL="171450" lvl="0" indent="-171450" algn="l">
                        <a:lnSpc>
                          <a:spcPct val="100000"/>
                        </a:lnSpc>
                        <a:spcBef>
                          <a:spcPts val="0"/>
                        </a:spcBef>
                        <a:spcAft>
                          <a:spcPts val="0"/>
                        </a:spcAft>
                        <a:buFont typeface="Arial"/>
                        <a:buChar char="•"/>
                      </a:pPr>
                      <a:r>
                        <a:rPr lang="en-AU" sz="1100" b="0" i="0" u="none" strike="noStrike" noProof="0" dirty="0">
                          <a:solidFill>
                            <a:schemeClr val="tx1"/>
                          </a:solidFill>
                          <a:latin typeface="+mn-lt"/>
                        </a:rPr>
                        <a:t>Email: </a:t>
                      </a:r>
                      <a:r>
                        <a:rPr lang="en-AU" sz="1100" b="0" i="0" u="none" strike="noStrike" noProof="0" dirty="0">
                          <a:solidFill>
                            <a:srgbClr val="C00000"/>
                          </a:solidFill>
                          <a:latin typeface="+mn-lt"/>
                          <a:hlinkClick r:id="rId6">
                            <a:extLst>
                              <a:ext uri="{A12FA001-AC4F-418D-AE19-62706E023703}">
                                <ahyp:hlinkClr xmlns:ahyp="http://schemas.microsoft.com/office/drawing/2018/hyperlinkcolor" val="tx"/>
                              </a:ext>
                            </a:extLst>
                          </a:hlinkClick>
                        </a:rPr>
                        <a:t>frazerlisle@hotmail.com</a:t>
                      </a:r>
                      <a:endParaRPr lang="en-AU" sz="1100" dirty="0">
                        <a:solidFill>
                          <a:srgbClr val="C00000"/>
                        </a:solidFill>
                        <a:latin typeface="+mn-lt"/>
                      </a:endParaRPr>
                    </a:p>
                    <a:p>
                      <a:pPr marL="171450" lvl="0" indent="-171450" algn="l">
                        <a:lnSpc>
                          <a:spcPct val="100000"/>
                        </a:lnSpc>
                        <a:spcBef>
                          <a:spcPts val="0"/>
                        </a:spcBef>
                        <a:spcAft>
                          <a:spcPts val="0"/>
                        </a:spcAft>
                        <a:buFont typeface="Arial"/>
                        <a:buChar char="•"/>
                      </a:pPr>
                      <a:r>
                        <a:rPr lang="en-AU" sz="1100" b="0" i="0" u="none" strike="noStrike" noProof="0" dirty="0">
                          <a:solidFill>
                            <a:schemeClr val="tx1"/>
                          </a:solidFill>
                          <a:latin typeface="+mn-lt"/>
                        </a:rPr>
                        <a:t>Mobile: 0407 958 582</a:t>
                      </a:r>
                      <a:endParaRPr lang="en-AU" sz="1100" dirty="0">
                        <a:latin typeface="+mn-lt"/>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3F7B0F6C-9A96-CFD2-51E7-44965B1FDA0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2215060858"/>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E70A5-9674-4E61-8087-53744F391378}"/>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9CF16F95-81F2-2E7A-362D-9885CED23FBD}"/>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9CF16F95-81F2-2E7A-362D-9885CED23FBD}"/>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847D81BC-A0E1-3C8C-557C-B40A179BEF9D}"/>
              </a:ext>
            </a:extLst>
          </p:cNvPr>
          <p:cNvSpPr>
            <a:spLocks noGrp="1"/>
          </p:cNvSpPr>
          <p:nvPr>
            <p:ph type="title"/>
          </p:nvPr>
        </p:nvSpPr>
        <p:spPr>
          <a:xfrm>
            <a:off x="1191521" y="101905"/>
            <a:ext cx="10972510" cy="1130497"/>
          </a:xfrm>
        </p:spPr>
        <p:txBody>
          <a:bodyPr vert="horz"/>
          <a:lstStyle/>
          <a:p>
            <a:r>
              <a:rPr lang="en-AU" dirty="0">
                <a:solidFill>
                  <a:srgbClr val="002060"/>
                </a:solidFill>
              </a:rPr>
              <a:t>Investment Group</a:t>
            </a:r>
          </a:p>
        </p:txBody>
      </p:sp>
      <p:graphicFrame>
        <p:nvGraphicFramePr>
          <p:cNvPr id="6" name="Table 6">
            <a:extLst>
              <a:ext uri="{FF2B5EF4-FFF2-40B4-BE49-F238E27FC236}">
                <a16:creationId xmlns:a16="http://schemas.microsoft.com/office/drawing/2014/main" id="{E65FED48-A25F-C541-43EF-9FF8045A90D6}"/>
              </a:ext>
            </a:extLst>
          </p:cNvPr>
          <p:cNvGraphicFramePr>
            <a:graphicFrameLocks noGrp="1"/>
          </p:cNvGraphicFramePr>
          <p:nvPr>
            <p:extLst>
              <p:ext uri="{D42A27DB-BD31-4B8C-83A1-F6EECF244321}">
                <p14:modId xmlns:p14="http://schemas.microsoft.com/office/powerpoint/2010/main" val="4041663588"/>
              </p:ext>
            </p:extLst>
          </p:nvPr>
        </p:nvGraphicFramePr>
        <p:xfrm>
          <a:off x="576000" y="1024128"/>
          <a:ext cx="10698552" cy="4518598"/>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1198963">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b="0" i="0" dirty="0">
                          <a:solidFill>
                            <a:srgbClr val="00113A"/>
                          </a:solidFill>
                          <a:effectLst/>
                        </a:rPr>
                        <a:t>The investment group analyses the interplay between politics and the economy, focusing on how current political events and policy changes affect investment strategies and market trends. </a:t>
                      </a:r>
                      <a:endParaRPr lang="en-AU" sz="1200" dirty="0"/>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761837">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lvl="0" indent="-171450">
                        <a:lnSpc>
                          <a:spcPct val="115000"/>
                        </a:lnSpc>
                        <a:spcAft>
                          <a:spcPts val="800"/>
                        </a:spcAft>
                        <a:buFont typeface="Arial" panose="020B0604020202020204" pitchFamily="34" charset="0"/>
                        <a:buChar char="•"/>
                        <a:tabLst>
                          <a:tab pos="457200" algn="l"/>
                        </a:tabLst>
                      </a:pPr>
                      <a:r>
                        <a:rPr lang="en-AU" sz="1100" kern="100" dirty="0">
                          <a:effectLst/>
                          <a:latin typeface="+mn-lt"/>
                          <a:ea typeface="Aptos" panose="020B0004020202020204" pitchFamily="34" charset="0"/>
                          <a:cs typeface="Times New Roman" panose="02020603050405020304" pitchFamily="18" charset="0"/>
                        </a:rPr>
                        <a:t>Monthly investment meetings. Each meeting focuses on a different topic, person of interest or political policy that aligns with current affairs and how influential they are on investment trends.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latin typeface="+mn-lt"/>
                        </a:rPr>
                        <a:t>Every 2nd Monday of the month</a:t>
                      </a:r>
                    </a:p>
                    <a:p>
                      <a:pPr marL="171450" lvl="0" indent="-171450">
                        <a:buFont typeface="Arial" panose="020B0604020202020204" pitchFamily="34" charset="0"/>
                        <a:buChar char="•"/>
                      </a:pPr>
                      <a:r>
                        <a:rPr lang="en-AU" sz="1100" dirty="0">
                          <a:solidFill>
                            <a:schemeClr val="tx1"/>
                          </a:solidFill>
                          <a:latin typeface="+mn-lt"/>
                        </a:rPr>
                        <a:t>10 times per year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7-15 people</a:t>
                      </a:r>
                    </a:p>
                    <a:p>
                      <a:pPr marL="171450" indent="-171450" rtl="0">
                        <a:buFont typeface="Arial" panose="020B0604020202020204" pitchFamily="34" charset="0"/>
                        <a:buChar char="•"/>
                      </a:pPr>
                      <a:r>
                        <a:rPr lang="en-AU" sz="1100" dirty="0">
                          <a:solidFill>
                            <a:schemeClr val="tx1"/>
                          </a:solidFill>
                        </a:rPr>
                        <a:t>Men and Women interested in investing, economics and politics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622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dirty="0">
                          <a:solidFill>
                            <a:schemeClr val="tx1"/>
                          </a:solidFill>
                          <a:latin typeface="+mn-lt"/>
                        </a:rPr>
                        <a:t>Jane Marks, Convenor of the Investment Group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solidFill>
                            <a:schemeClr val="tx1"/>
                          </a:solidFill>
                          <a:latin typeface="+mn-lt"/>
                        </a:rPr>
                        <a:t>Email: </a:t>
                      </a:r>
                      <a:r>
                        <a:rPr lang="en-AU" sz="1100" dirty="0">
                          <a:solidFill>
                            <a:srgbClr val="C00000"/>
                          </a:solidFill>
                          <a:latin typeface="+mn-lt"/>
                          <a:hlinkClick r:id="rId6">
                            <a:extLst>
                              <a:ext uri="{A12FA001-AC4F-418D-AE19-62706E023703}">
                                <ahyp:hlinkClr xmlns:ahyp="http://schemas.microsoft.com/office/drawing/2018/hyperlinkcolor" val="tx"/>
                              </a:ext>
                            </a:extLst>
                          </a:hlinkClick>
                        </a:rPr>
                        <a:t>jem491@live.com.au</a:t>
                      </a:r>
                      <a:endParaRPr lang="en-AU" sz="1100" dirty="0">
                        <a:solidFill>
                          <a:srgbClr val="C00000"/>
                        </a:solidFill>
                        <a:latin typeface="+mn-lt"/>
                      </a:endParaRPr>
                    </a:p>
                    <a:p>
                      <a:pPr marL="0" indent="0" rtl="0">
                        <a:buFont typeface="Arial" panose="020B0604020202020204" pitchFamily="34" charset="0"/>
                        <a:buNone/>
                      </a:pPr>
                      <a:endParaRPr lang="en-AU" sz="1100" dirty="0">
                        <a:solidFill>
                          <a:srgbClr val="C00000"/>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2DCF71BA-3A62-DCA4-3BEC-BDF10A5AA95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1129335671"/>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007D1-7770-8346-6BDC-D7DC52B668C7}"/>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1BACC66A-D8AF-EB7C-E4BA-7A56F0CE4DB3}"/>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1BACC66A-D8AF-EB7C-E4BA-7A56F0CE4DB3}"/>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7E9693C-C7C1-66EC-E11C-4E2023E2352E}"/>
              </a:ext>
            </a:extLst>
          </p:cNvPr>
          <p:cNvSpPr>
            <a:spLocks noGrp="1"/>
          </p:cNvSpPr>
          <p:nvPr>
            <p:ph type="title"/>
          </p:nvPr>
        </p:nvSpPr>
        <p:spPr>
          <a:xfrm>
            <a:off x="1191521" y="101905"/>
            <a:ext cx="10972510" cy="1130497"/>
          </a:xfrm>
        </p:spPr>
        <p:txBody>
          <a:bodyPr vert="horz"/>
          <a:lstStyle/>
          <a:p>
            <a:r>
              <a:rPr kumimoji="0" lang="en-AU" sz="2400" b="0" i="0" u="none" strike="noStrike" kern="1200" cap="none" spc="0" normalizeH="0" baseline="0" noProof="0" dirty="0">
                <a:ln>
                  <a:noFill/>
                </a:ln>
                <a:solidFill>
                  <a:srgbClr val="002060"/>
                </a:solidFill>
                <a:effectLst/>
                <a:uLnTx/>
                <a:uFillTx/>
                <a:latin typeface="Copperplate Gothic Bold"/>
                <a:ea typeface="+mj-ea"/>
                <a:cs typeface="+mj-cs"/>
              </a:rPr>
              <a:t>Inter-Club Snooker</a:t>
            </a:r>
            <a:endParaRPr lang="en-AU" dirty="0">
              <a:solidFill>
                <a:srgbClr val="002060"/>
              </a:solidFill>
            </a:endParaRPr>
          </a:p>
        </p:txBody>
      </p:sp>
      <p:graphicFrame>
        <p:nvGraphicFramePr>
          <p:cNvPr id="6" name="Table 6">
            <a:extLst>
              <a:ext uri="{FF2B5EF4-FFF2-40B4-BE49-F238E27FC236}">
                <a16:creationId xmlns:a16="http://schemas.microsoft.com/office/drawing/2014/main" id="{791528C3-471B-EDC0-AFDC-A5A3AFB91F61}"/>
              </a:ext>
            </a:extLst>
          </p:cNvPr>
          <p:cNvGraphicFramePr>
            <a:graphicFrameLocks noGrp="1"/>
          </p:cNvGraphicFramePr>
          <p:nvPr>
            <p:extLst>
              <p:ext uri="{D42A27DB-BD31-4B8C-83A1-F6EECF244321}">
                <p14:modId xmlns:p14="http://schemas.microsoft.com/office/powerpoint/2010/main" val="2369744853"/>
              </p:ext>
            </p:extLst>
          </p:nvPr>
        </p:nvGraphicFramePr>
        <p:xfrm>
          <a:off x="576000" y="1024128"/>
          <a:ext cx="10698552" cy="5082008"/>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1587">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726632">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b="0" i="0" u="none" strike="noStrike" noProof="0" dirty="0">
                          <a:solidFill>
                            <a:srgbClr val="000000"/>
                          </a:solidFill>
                          <a:latin typeface="+mn-lt"/>
                        </a:rPr>
                        <a:t>To promote the enjoyment, skill development, and competitive spirit of snooker within our club and beyond. We foster a welcoming and sportsmanlike environment through monthly inter-club competitions between April and September, encouraging fair play, and a passion for the game.</a:t>
                      </a:r>
                      <a:endParaRPr lang="en-AU" sz="11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100" dirty="0"/>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721424">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marR="0" lvl="0" indent="-17145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AU" sz="1100" dirty="0">
                          <a:solidFill>
                            <a:schemeClr val="tx1"/>
                          </a:solidFill>
                          <a:latin typeface="+mn-lt"/>
                        </a:rPr>
                        <a:t>Held monthly from April to September, with dates announced annually before the season begins. Matches start at 6:00 PM and finish between 9:30 PM and 10:00 PM.</a:t>
                      </a:r>
                    </a:p>
                    <a:p>
                      <a:pPr marL="171450" lvl="0" indent="-171450">
                        <a:lnSpc>
                          <a:spcPct val="115000"/>
                        </a:lnSpc>
                        <a:spcAft>
                          <a:spcPts val="800"/>
                        </a:spcAft>
                        <a:buFont typeface="Arial" panose="020B0604020202020204" pitchFamily="34" charset="0"/>
                        <a:buChar char="•"/>
                        <a:tabLst>
                          <a:tab pos="457200" algn="l"/>
                        </a:tabLst>
                      </a:pPr>
                      <a:endParaRPr lang="en-AU" sz="1100" kern="100" dirty="0">
                        <a:effectLst/>
                        <a:latin typeface="+mn-lt"/>
                        <a:ea typeface="Aptos" panose="020B0004020202020204" pitchFamily="34" charset="0"/>
                        <a:cs typeface="Times New Roman" panose="02020603050405020304" pitchFamily="18" charset="0"/>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1685786">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lvl="0" indent="0" algn="l" rtl="0">
                        <a:lnSpc>
                          <a:spcPct val="100000"/>
                        </a:lnSpc>
                        <a:buNone/>
                      </a:pPr>
                      <a:r>
                        <a:rPr lang="en-AU" sz="1100" dirty="0">
                          <a:solidFill>
                            <a:schemeClr val="tx1"/>
                          </a:solidFill>
                          <a:latin typeface="+mn-lt"/>
                        </a:rPr>
                        <a:t>All matches are on Mondays, with RACA competing against 4 other clubs.</a:t>
                      </a:r>
                    </a:p>
                    <a:p>
                      <a:pPr marL="171450" lvl="0" indent="-171450" algn="l">
                        <a:lnSpc>
                          <a:spcPct val="100000"/>
                        </a:lnSpc>
                        <a:buFont typeface="Arial" panose="020B0604020202020204" pitchFamily="34" charset="0"/>
                        <a:buChar char="•"/>
                      </a:pPr>
                      <a:r>
                        <a:rPr lang="en-AU" sz="1100" b="0" i="0" u="none" strike="noStrike" baseline="0" noProof="0" dirty="0">
                          <a:solidFill>
                            <a:srgbClr val="000000"/>
                          </a:solidFill>
                          <a:latin typeface="+mn-lt"/>
                        </a:rPr>
                        <a:t>7 April – RACA vs RSGC at Royal Sydney Golf Club</a:t>
                      </a:r>
                      <a:endParaRPr lang="en-AU" sz="1100" dirty="0">
                        <a:latin typeface="+mn-lt"/>
                      </a:endParaRPr>
                    </a:p>
                    <a:p>
                      <a:pPr marL="171450" lvl="0" indent="-171450" algn="l">
                        <a:lnSpc>
                          <a:spcPct val="100000"/>
                        </a:lnSpc>
                        <a:buFont typeface="Arial" panose="020B0604020202020204" pitchFamily="34" charset="0"/>
                        <a:buChar char="•"/>
                      </a:pPr>
                      <a:r>
                        <a:rPr lang="en-AU" sz="1100" b="0" i="0" u="none" strike="noStrike" baseline="0" noProof="0" dirty="0">
                          <a:solidFill>
                            <a:srgbClr val="000000"/>
                          </a:solidFill>
                          <a:latin typeface="+mn-lt"/>
                        </a:rPr>
                        <a:t>5 May – RACA vs KGC at RACA</a:t>
                      </a:r>
                      <a:endParaRPr lang="en-AU" sz="1100" dirty="0">
                        <a:latin typeface="+mn-lt"/>
                      </a:endParaRPr>
                    </a:p>
                    <a:p>
                      <a:pPr marL="171450" lvl="0" indent="-171450" algn="l">
                        <a:lnSpc>
                          <a:spcPct val="100000"/>
                        </a:lnSpc>
                        <a:buFont typeface="Arial" panose="020B0604020202020204" pitchFamily="34" charset="0"/>
                        <a:buChar char="•"/>
                      </a:pPr>
                      <a:r>
                        <a:rPr lang="en-AU" sz="1100" b="0" i="0" u="none" strike="noStrike" baseline="0" noProof="0" dirty="0">
                          <a:solidFill>
                            <a:srgbClr val="000000"/>
                          </a:solidFill>
                          <a:latin typeface="+mn-lt"/>
                        </a:rPr>
                        <a:t>2 June – RACA vs TATTS at RACA</a:t>
                      </a:r>
                      <a:endParaRPr lang="en-AU" sz="1100" dirty="0">
                        <a:latin typeface="+mn-lt"/>
                      </a:endParaRPr>
                    </a:p>
                    <a:p>
                      <a:pPr marL="171450" lvl="0" indent="-171450" algn="l">
                        <a:lnSpc>
                          <a:spcPct val="100000"/>
                        </a:lnSpc>
                        <a:buFont typeface="Arial" panose="020B0604020202020204" pitchFamily="34" charset="0"/>
                        <a:buChar char="•"/>
                      </a:pPr>
                      <a:r>
                        <a:rPr lang="en-AU" sz="1100" b="0" i="0" u="none" strike="noStrike" baseline="0" noProof="0" dirty="0">
                          <a:solidFill>
                            <a:srgbClr val="000000"/>
                          </a:solidFill>
                          <a:latin typeface="+mn-lt"/>
                        </a:rPr>
                        <a:t>7 July – RACA vs UNION at RACA</a:t>
                      </a:r>
                      <a:endParaRPr lang="en-AU" sz="1100" dirty="0">
                        <a:latin typeface="+mn-lt"/>
                      </a:endParaRPr>
                    </a:p>
                    <a:p>
                      <a:pPr marL="171450" lvl="0" indent="-171450" algn="l">
                        <a:lnSpc>
                          <a:spcPct val="100000"/>
                        </a:lnSpc>
                        <a:buFont typeface="Arial" panose="020B0604020202020204" pitchFamily="34" charset="0"/>
                        <a:buChar char="•"/>
                      </a:pPr>
                      <a:r>
                        <a:rPr lang="en-AU" sz="1100" b="0" i="0" u="none" strike="noStrike" baseline="0" noProof="0" dirty="0">
                          <a:solidFill>
                            <a:srgbClr val="000000"/>
                          </a:solidFill>
                          <a:latin typeface="+mn-lt"/>
                        </a:rPr>
                        <a:t>14 July – TATTS vs RACA at RACA</a:t>
                      </a:r>
                      <a:endParaRPr lang="en-AU" sz="1100" dirty="0">
                        <a:latin typeface="+mn-lt"/>
                      </a:endParaRPr>
                    </a:p>
                    <a:p>
                      <a:pPr marL="171450" lvl="0" indent="-171450" algn="l">
                        <a:lnSpc>
                          <a:spcPct val="100000"/>
                        </a:lnSpc>
                        <a:buFont typeface="Arial" panose="020B0604020202020204" pitchFamily="34" charset="0"/>
                        <a:buChar char="•"/>
                      </a:pPr>
                      <a:r>
                        <a:rPr lang="en-AU" sz="1100" b="0" i="0" u="none" strike="noStrike" baseline="0" noProof="0" dirty="0">
                          <a:solidFill>
                            <a:srgbClr val="000000"/>
                          </a:solidFill>
                          <a:latin typeface="+mn-lt"/>
                        </a:rPr>
                        <a:t>4 August – RACA vs KGC at RACA</a:t>
                      </a:r>
                      <a:endParaRPr lang="en-AU" sz="1100" dirty="0">
                        <a:latin typeface="+mn-lt"/>
                      </a:endParaRPr>
                    </a:p>
                    <a:p>
                      <a:pPr marL="171450" lvl="0" indent="-171450" algn="l">
                        <a:lnSpc>
                          <a:spcPct val="100000"/>
                        </a:lnSpc>
                        <a:buFont typeface="Arial" panose="020B0604020202020204" pitchFamily="34" charset="0"/>
                        <a:buChar char="•"/>
                      </a:pPr>
                      <a:r>
                        <a:rPr lang="en-AU" sz="1100" b="0" i="0" u="none" strike="noStrike" baseline="0" noProof="0" dirty="0">
                          <a:solidFill>
                            <a:srgbClr val="000000"/>
                          </a:solidFill>
                          <a:latin typeface="+mn-lt"/>
                        </a:rPr>
                        <a:t>1 September – RACA vs RSGC at RACA</a:t>
                      </a:r>
                      <a:endParaRPr lang="en-AU" sz="1100" dirty="0">
                        <a:latin typeface="+mn-lt"/>
                      </a:endParaRPr>
                    </a:p>
                    <a:p>
                      <a:pPr marL="171450" lvl="0" indent="-171450" algn="l">
                        <a:lnSpc>
                          <a:spcPct val="100000"/>
                        </a:lnSpc>
                        <a:buFont typeface="Arial"/>
                        <a:buChar char="•"/>
                      </a:pPr>
                      <a:r>
                        <a:rPr lang="en-AU" sz="1100" b="0" i="0" u="none" strike="noStrike" baseline="0" noProof="0" dirty="0">
                          <a:solidFill>
                            <a:srgbClr val="000000"/>
                          </a:solidFill>
                          <a:latin typeface="+mn-lt"/>
                        </a:rPr>
                        <a:t>November – End-of-season presentation night at RACA</a:t>
                      </a:r>
                      <a:endParaRPr lang="en-AU" sz="1100" dirty="0">
                        <a:latin typeface="+mn-lt"/>
                      </a:endParaRPr>
                    </a:p>
                    <a:p>
                      <a:pPr marL="171450" indent="-171450" rtl="0">
                        <a:buFont typeface="Arial" panose="020B0604020202020204" pitchFamily="34" charset="0"/>
                        <a:buChar char="•"/>
                      </a:pPr>
                      <a:endParaRPr lang="en-AU" sz="11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469749">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10-12 players plus guests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3684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0" i="0" u="none" strike="noStrike" noProof="0" dirty="0">
                          <a:solidFill>
                            <a:schemeClr val="tx1"/>
                          </a:solidFill>
                          <a:latin typeface="+mn-lt"/>
                        </a:rPr>
                        <a:t>Building community and competitive spirit between RACA and reciprocal clubs.</a:t>
                      </a:r>
                    </a:p>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566773">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dirty="0">
                          <a:solidFill>
                            <a:schemeClr val="tx1"/>
                          </a:solidFill>
                          <a:latin typeface="+mn-lt"/>
                        </a:rPr>
                        <a:t>Mr Sam Kang, Convenor of the Inter-Club Snooker Tournaments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solidFill>
                            <a:schemeClr val="tx1"/>
                          </a:solidFill>
                          <a:latin typeface="+mn-lt"/>
                        </a:rPr>
                        <a:t>Email: </a:t>
                      </a:r>
                      <a:r>
                        <a:rPr lang="en-AU" sz="1100" dirty="0">
                          <a:solidFill>
                            <a:srgbClr val="C00000"/>
                          </a:solidFill>
                          <a:latin typeface="+mn-lt"/>
                          <a:hlinkClick r:id="rId6">
                            <a:extLst>
                              <a:ext uri="{A12FA001-AC4F-418D-AE19-62706E023703}">
                                <ahyp:hlinkClr xmlns:ahyp="http://schemas.microsoft.com/office/drawing/2018/hyperlinkcolor" val="tx"/>
                              </a:ext>
                            </a:extLst>
                          </a:hlinkClick>
                        </a:rPr>
                        <a:t>micron98@gmail.com</a:t>
                      </a:r>
                      <a:endParaRPr lang="en-AU" sz="1100" dirty="0">
                        <a:solidFill>
                          <a:srgbClr val="C00000"/>
                        </a:solidFill>
                        <a:latin typeface="+mn-lt"/>
                      </a:endParaRPr>
                    </a:p>
                    <a:p>
                      <a:pPr marL="0" indent="0" rtl="0">
                        <a:buFont typeface="Arial" panose="020B0604020202020204" pitchFamily="34" charset="0"/>
                        <a:buNone/>
                      </a:pPr>
                      <a:endParaRPr lang="en-AU" sz="1100" dirty="0">
                        <a:solidFill>
                          <a:srgbClr val="C00000"/>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A9AF8416-15BE-AA25-FBAF-DAE712C3E4B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3511823661"/>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A13AB7-B1EB-3535-7197-18A66995FF63}"/>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780FCEC7-67CF-6ADA-CD31-7700A44638A8}"/>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780FCEC7-67CF-6ADA-CD31-7700A44638A8}"/>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02A2F86E-46CF-CA74-2BB6-86C3DE4737C1}"/>
              </a:ext>
            </a:extLst>
          </p:cNvPr>
          <p:cNvSpPr>
            <a:spLocks noGrp="1"/>
          </p:cNvSpPr>
          <p:nvPr>
            <p:ph type="title"/>
          </p:nvPr>
        </p:nvSpPr>
        <p:spPr>
          <a:xfrm>
            <a:off x="1191521" y="101905"/>
            <a:ext cx="10972510" cy="1130497"/>
          </a:xfrm>
        </p:spPr>
        <p:txBody>
          <a:bodyPr vert="horz"/>
          <a:lstStyle/>
          <a:p>
            <a:r>
              <a:rPr lang="en-AU" dirty="0">
                <a:solidFill>
                  <a:srgbClr val="002060"/>
                </a:solidFill>
              </a:rPr>
              <a:t>Social Snooker Club</a:t>
            </a:r>
          </a:p>
        </p:txBody>
      </p:sp>
      <p:graphicFrame>
        <p:nvGraphicFramePr>
          <p:cNvPr id="6" name="Table 6">
            <a:extLst>
              <a:ext uri="{FF2B5EF4-FFF2-40B4-BE49-F238E27FC236}">
                <a16:creationId xmlns:a16="http://schemas.microsoft.com/office/drawing/2014/main" id="{8337F11D-5F80-5A1D-9C86-0F7C64CEFE8D}"/>
              </a:ext>
            </a:extLst>
          </p:cNvPr>
          <p:cNvGraphicFramePr>
            <a:graphicFrameLocks noGrp="1"/>
          </p:cNvGraphicFramePr>
          <p:nvPr>
            <p:extLst>
              <p:ext uri="{D42A27DB-BD31-4B8C-83A1-F6EECF244321}">
                <p14:modId xmlns:p14="http://schemas.microsoft.com/office/powerpoint/2010/main" val="388406204"/>
              </p:ext>
            </p:extLst>
          </p:nvPr>
        </p:nvGraphicFramePr>
        <p:xfrm>
          <a:off x="576000" y="1024128"/>
          <a:ext cx="10698552" cy="4668161"/>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1198963">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indent="0" rtl="0">
                        <a:buFont typeface="Arial" panose="020B0604020202020204" pitchFamily="34" charset="0"/>
                        <a:buNone/>
                      </a:pPr>
                      <a:r>
                        <a:rPr lang="en-AU" sz="1100" b="0" i="0" u="none" strike="noStrike" noProof="0" dirty="0">
                          <a:solidFill>
                            <a:srgbClr val="000000"/>
                          </a:solidFill>
                          <a:latin typeface="+mn-lt"/>
                        </a:rPr>
                        <a:t>To promote the enjoyment, skill development, and competitive spirit of snooker within our club. Social Snooker Club is an evening run to come along to and meet other members to learn and play snooker in a relaxed social environment. It is non-competitive for all standards. </a:t>
                      </a:r>
                      <a:r>
                        <a:rPr lang="en-AU" sz="1100" b="0" i="0" u="none" strike="noStrike" baseline="0" noProof="0" dirty="0">
                          <a:solidFill>
                            <a:srgbClr val="000000"/>
                          </a:solidFill>
                          <a:latin typeface="+mn-lt"/>
                        </a:rPr>
                        <a:t>On Level 2 we have 3 full championship full size tables and often have our fellow club member Peter Tankard (Ex Masters Champion) there to coach and mentor all levels . Full bar and Dining service with service to our comfortable dining around the snooker tables dining facilities</a:t>
                      </a:r>
                      <a:endParaRPr lang="en-AU" sz="1100" dirty="0">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100" dirty="0"/>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752783">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latin typeface="+mn-lt"/>
                        </a:rPr>
                        <a:t>Social Snooker Nights</a:t>
                      </a:r>
                    </a:p>
                    <a:p>
                      <a:pPr marL="171450" lvl="0" indent="-171450">
                        <a:buFont typeface="Arial" panose="020B0604020202020204" pitchFamily="34" charset="0"/>
                        <a:buChar char="•"/>
                      </a:pPr>
                      <a:r>
                        <a:rPr lang="en-AU" sz="1100" dirty="0">
                          <a:solidFill>
                            <a:schemeClr val="tx1"/>
                          </a:solidFill>
                          <a:latin typeface="+mn-lt"/>
                        </a:rPr>
                        <a:t>Games pre advised by email and RACA newsletter , the evenings tend to be held every 6 weeks or so. Tables are available to members in Club opening hours</a:t>
                      </a:r>
                    </a:p>
                    <a:p>
                      <a:pPr marL="171450" lvl="0" indent="-171450">
                        <a:lnSpc>
                          <a:spcPct val="115000"/>
                        </a:lnSpc>
                        <a:spcAft>
                          <a:spcPts val="800"/>
                        </a:spcAft>
                        <a:buFont typeface="Arial" panose="020B0604020202020204" pitchFamily="34" charset="0"/>
                        <a:buChar char="•"/>
                        <a:tabLst>
                          <a:tab pos="457200" algn="l"/>
                        </a:tabLst>
                      </a:pPr>
                      <a:endParaRPr lang="en-AU" sz="1100" kern="100" dirty="0">
                        <a:effectLst/>
                        <a:latin typeface="+mn-lt"/>
                        <a:ea typeface="Aptos" panose="020B0004020202020204" pitchFamily="34" charset="0"/>
                        <a:cs typeface="Times New Roman" panose="02020603050405020304" pitchFamily="18" charset="0"/>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Every 6-8 weeks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10 – 30 people</a:t>
                      </a:r>
                    </a:p>
                    <a:p>
                      <a:pPr marL="171450" indent="-171450" rtl="0">
                        <a:buFont typeface="Arial" panose="020B0604020202020204" pitchFamily="34" charset="0"/>
                        <a:buChar char="•"/>
                      </a:pPr>
                      <a:r>
                        <a:rPr lang="en-AU" sz="1100" dirty="0">
                          <a:solidFill>
                            <a:schemeClr val="tx1"/>
                          </a:solidFill>
                        </a:rPr>
                        <a:t>Members and guests from all experience levels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496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b="0" i="0" u="none" strike="noStrike" noProof="0" dirty="0">
                          <a:solidFill>
                            <a:srgbClr val="000000"/>
                          </a:solidFill>
                          <a:latin typeface="+mn-lt"/>
                        </a:rPr>
                        <a:t>Interclub Snooker competition is run by fellow member Sam Kang. He has that timetable and coordinates with all interested parties to play at other clubs around Sydney throughout the year. We usually overlap at Social Snooker evenings.</a:t>
                      </a:r>
                      <a:endParaRPr lang="en-US" sz="1100" dirty="0">
                        <a:latin typeface="+mn-lt"/>
                      </a:endParaRPr>
                    </a:p>
                    <a:p>
                      <a:pPr marL="0" indent="0" rtl="0">
                        <a:buFont typeface="Arial" panose="020B0604020202020204" pitchFamily="34" charset="0"/>
                        <a:buNone/>
                      </a:pPr>
                      <a:endParaRPr lang="en-AU" sz="1100" dirty="0">
                        <a:solidFill>
                          <a:schemeClr val="tx1"/>
                        </a:solidFill>
                        <a:latin typeface="+mn-lt"/>
                      </a:endParaRPr>
                    </a:p>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dirty="0">
                          <a:solidFill>
                            <a:schemeClr val="tx1"/>
                          </a:solidFill>
                          <a:latin typeface="+mn-lt"/>
                        </a:rPr>
                        <a:t>Marcus Droga, Convenor of the RACA Social Snooker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solidFill>
                            <a:schemeClr val="tx1"/>
                          </a:solidFill>
                          <a:latin typeface="+mn-lt"/>
                        </a:rPr>
                        <a:t>Email: </a:t>
                      </a:r>
                      <a:r>
                        <a:rPr lang="en-AU" sz="1100" dirty="0">
                          <a:solidFill>
                            <a:srgbClr val="C00000"/>
                          </a:solidFill>
                          <a:latin typeface="+mn-lt"/>
                          <a:hlinkClick r:id="rId6">
                            <a:extLst>
                              <a:ext uri="{A12FA001-AC4F-418D-AE19-62706E023703}">
                                <ahyp:hlinkClr xmlns:ahyp="http://schemas.microsoft.com/office/drawing/2018/hyperlinkcolor" val="tx"/>
                              </a:ext>
                            </a:extLst>
                          </a:hlinkClick>
                        </a:rPr>
                        <a:t>Mdroga@shawandpartners.com.au</a:t>
                      </a:r>
                      <a:endParaRPr lang="en-AU" sz="1100" dirty="0">
                        <a:solidFill>
                          <a:srgbClr val="C00000"/>
                        </a:solidFill>
                        <a:latin typeface="+mn-lt"/>
                      </a:endParaRPr>
                    </a:p>
                    <a:p>
                      <a:pPr marL="0" indent="0" rtl="0">
                        <a:buFont typeface="Arial" panose="020B0604020202020204" pitchFamily="34" charset="0"/>
                        <a:buNone/>
                      </a:pPr>
                      <a:endParaRPr lang="en-AU" sz="1100" dirty="0">
                        <a:solidFill>
                          <a:srgbClr val="C00000"/>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48F6B4B9-54AE-C223-CD61-04CAED0C272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3553261067"/>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B82FA-625C-DC66-1ECE-7BDFAABE5B5B}"/>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AB4A136B-AC64-4E55-36D6-B4D9998191A5}"/>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AB4A136B-AC64-4E55-36D6-B4D9998191A5}"/>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203EBD5B-8483-69F4-4217-94F3C5730405}"/>
              </a:ext>
            </a:extLst>
          </p:cNvPr>
          <p:cNvSpPr>
            <a:spLocks noGrp="1"/>
          </p:cNvSpPr>
          <p:nvPr>
            <p:ph type="title"/>
          </p:nvPr>
        </p:nvSpPr>
        <p:spPr>
          <a:xfrm>
            <a:off x="1191521" y="101905"/>
            <a:ext cx="10972510" cy="1130497"/>
          </a:xfrm>
        </p:spPr>
        <p:txBody>
          <a:bodyPr vert="horz"/>
          <a:lstStyle/>
          <a:p>
            <a:r>
              <a:rPr lang="en-AU" dirty="0">
                <a:solidFill>
                  <a:srgbClr val="002060"/>
                </a:solidFill>
              </a:rPr>
              <a:t>Young Members</a:t>
            </a:r>
          </a:p>
        </p:txBody>
      </p:sp>
      <p:graphicFrame>
        <p:nvGraphicFramePr>
          <p:cNvPr id="6" name="Table 6">
            <a:extLst>
              <a:ext uri="{FF2B5EF4-FFF2-40B4-BE49-F238E27FC236}">
                <a16:creationId xmlns:a16="http://schemas.microsoft.com/office/drawing/2014/main" id="{C5AA42ED-B470-312B-AE6B-722D8B00B9E6}"/>
              </a:ext>
            </a:extLst>
          </p:cNvPr>
          <p:cNvGraphicFramePr>
            <a:graphicFrameLocks noGrp="1"/>
          </p:cNvGraphicFramePr>
          <p:nvPr>
            <p:extLst>
              <p:ext uri="{D42A27DB-BD31-4B8C-83A1-F6EECF244321}">
                <p14:modId xmlns:p14="http://schemas.microsoft.com/office/powerpoint/2010/main" val="3886973479"/>
              </p:ext>
            </p:extLst>
          </p:nvPr>
        </p:nvGraphicFramePr>
        <p:xfrm>
          <a:off x="576000" y="1024128"/>
          <a:ext cx="10698552" cy="4854838"/>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901544">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dirty="0">
                          <a:solidFill>
                            <a:schemeClr val="tx1"/>
                          </a:solidFill>
                          <a:latin typeface="+mn-lt"/>
                        </a:rPr>
                        <a:t>Provides a platform for professional development and social interaction among the club’s younger demographic. Through networking, mentorship and exclusive events, we empower young professionals to connect, innovate and succeed in business and beyond. </a:t>
                      </a:r>
                      <a:r>
                        <a:rPr lang="en-AU" sz="1100" b="0" i="0" u="none" strike="noStrike" noProof="0" dirty="0">
                          <a:solidFill>
                            <a:schemeClr val="tx1"/>
                          </a:solidFill>
                          <a:latin typeface="+mn-lt"/>
                        </a:rPr>
                        <a:t>The YM SIG aims to collect feedback from Young Members and prospective Young Members on how the club can engage with them.</a:t>
                      </a:r>
                      <a:endParaRPr lang="en-AU" sz="11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100" dirty="0"/>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1261521">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latin typeface="+mn-lt"/>
                        </a:rPr>
                        <a:t>Board game nights</a:t>
                      </a:r>
                    </a:p>
                    <a:p>
                      <a:pPr marL="171450" lvl="0" indent="-171450">
                        <a:buFont typeface="Arial" panose="020B0604020202020204" pitchFamily="34" charset="0"/>
                        <a:buChar char="•"/>
                      </a:pPr>
                      <a:r>
                        <a:rPr lang="en-AU" sz="1100" dirty="0">
                          <a:solidFill>
                            <a:schemeClr val="tx1"/>
                          </a:solidFill>
                          <a:latin typeface="+mn-lt"/>
                        </a:rPr>
                        <a:t>Poker nights</a:t>
                      </a:r>
                    </a:p>
                    <a:p>
                      <a:pPr marL="171450" lvl="0" indent="-171450">
                        <a:buFont typeface="Arial" panose="020B0604020202020204" pitchFamily="34" charset="0"/>
                        <a:buChar char="•"/>
                      </a:pPr>
                      <a:r>
                        <a:rPr lang="en-AU" sz="1100" dirty="0">
                          <a:solidFill>
                            <a:schemeClr val="tx1"/>
                          </a:solidFill>
                          <a:latin typeface="+mn-lt"/>
                        </a:rPr>
                        <a:t>Quiz nights</a:t>
                      </a:r>
                    </a:p>
                    <a:p>
                      <a:pPr marL="171450" lvl="0" indent="-171450">
                        <a:buFont typeface="Arial" panose="020B0604020202020204" pitchFamily="34" charset="0"/>
                        <a:buChar char="•"/>
                      </a:pPr>
                      <a:r>
                        <a:rPr lang="en-AU" sz="1100" dirty="0">
                          <a:solidFill>
                            <a:schemeClr val="tx1"/>
                          </a:solidFill>
                          <a:latin typeface="+mn-lt"/>
                        </a:rPr>
                        <a:t>Informal social events in the member’s bar</a:t>
                      </a:r>
                    </a:p>
                    <a:p>
                      <a:pPr marL="171450" lvl="0" indent="-171450">
                        <a:buFont typeface="Arial" panose="020B0604020202020204" pitchFamily="34" charset="0"/>
                        <a:buChar char="•"/>
                      </a:pPr>
                      <a:r>
                        <a:rPr lang="en-AU" sz="1100" dirty="0" err="1">
                          <a:solidFill>
                            <a:schemeClr val="tx1"/>
                          </a:solidFill>
                          <a:latin typeface="+mn-lt"/>
                        </a:rPr>
                        <a:t>Sabrage</a:t>
                      </a:r>
                      <a:r>
                        <a:rPr lang="en-AU" sz="1100" dirty="0">
                          <a:solidFill>
                            <a:schemeClr val="tx1"/>
                          </a:solidFill>
                          <a:latin typeface="+mn-lt"/>
                        </a:rPr>
                        <a:t>, spirit, wine tasting</a:t>
                      </a:r>
                    </a:p>
                    <a:p>
                      <a:pPr marL="171450" lvl="0" indent="-171450">
                        <a:buFont typeface="Arial" panose="020B0604020202020204" pitchFamily="34" charset="0"/>
                        <a:buChar char="•"/>
                      </a:pPr>
                      <a:r>
                        <a:rPr lang="en-AU" sz="1100" dirty="0">
                          <a:solidFill>
                            <a:schemeClr val="tx1"/>
                          </a:solidFill>
                          <a:latin typeface="+mn-lt"/>
                        </a:rPr>
                        <a:t>Jazz nights</a:t>
                      </a:r>
                    </a:p>
                    <a:p>
                      <a:pPr marL="171450" lvl="0" indent="-171450">
                        <a:lnSpc>
                          <a:spcPct val="115000"/>
                        </a:lnSpc>
                        <a:spcAft>
                          <a:spcPts val="800"/>
                        </a:spcAft>
                        <a:buFont typeface="Arial" panose="020B0604020202020204" pitchFamily="34" charset="0"/>
                        <a:buChar char="•"/>
                        <a:tabLst>
                          <a:tab pos="457200" algn="l"/>
                        </a:tabLst>
                      </a:pPr>
                      <a:endParaRPr lang="en-AU" sz="1100" kern="100" dirty="0">
                        <a:effectLst/>
                        <a:latin typeface="+mn-lt"/>
                        <a:ea typeface="Aptos" panose="020B0004020202020204" pitchFamily="34" charset="0"/>
                        <a:cs typeface="Times New Roman" panose="02020603050405020304" pitchFamily="18" charset="0"/>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latin typeface="+mn-lt"/>
                        </a:rPr>
                        <a:t>Committee meets monthly</a:t>
                      </a:r>
                    </a:p>
                    <a:p>
                      <a:pPr marL="171450" lvl="0" indent="-171450">
                        <a:buFont typeface="Arial" panose="020B0604020202020204" pitchFamily="34" charset="0"/>
                        <a:buChar char="•"/>
                      </a:pPr>
                      <a:r>
                        <a:rPr lang="en-AU" sz="1100" dirty="0">
                          <a:solidFill>
                            <a:schemeClr val="tx1"/>
                          </a:solidFill>
                          <a:latin typeface="+mn-lt"/>
                        </a:rPr>
                        <a:t>Aim to have events every 2-3 months</a:t>
                      </a:r>
                    </a:p>
                    <a:p>
                      <a:pPr marL="171450" indent="-171450" rtl="0">
                        <a:buFont typeface="Arial" panose="020B0604020202020204" pitchFamily="34" charset="0"/>
                        <a:buChar char="•"/>
                      </a:pPr>
                      <a:endParaRPr lang="en-AU" sz="11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60+ members</a:t>
                      </a:r>
                    </a:p>
                    <a:p>
                      <a:pPr marL="171450" indent="-171450" rtl="0">
                        <a:buFont typeface="Arial" panose="020B0604020202020204" pitchFamily="34" charset="0"/>
                        <a:buChar char="•"/>
                      </a:pPr>
                      <a:r>
                        <a:rPr lang="en-AU" sz="1100" dirty="0">
                          <a:solidFill>
                            <a:schemeClr val="tx1"/>
                          </a:solidFill>
                        </a:rPr>
                        <a:t>Typically ranging in age from 19-45</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622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dirty="0">
                          <a:solidFill>
                            <a:schemeClr val="tx1"/>
                          </a:solidFill>
                          <a:latin typeface="+mn-lt"/>
                        </a:rPr>
                        <a:t>Luca Banco, Convenor of the RACA Young Members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solidFill>
                            <a:schemeClr val="tx1"/>
                          </a:solidFill>
                          <a:latin typeface="+mn-lt"/>
                        </a:rPr>
                        <a:t>Email: </a:t>
                      </a:r>
                      <a:r>
                        <a:rPr lang="en-AU" sz="1100" b="0" i="0" dirty="0">
                          <a:solidFill>
                            <a:srgbClr val="FF0000"/>
                          </a:solidFill>
                          <a:effectLst/>
                          <a:hlinkClick r:id="rId6">
                            <a:extLst>
                              <a:ext uri="{A12FA001-AC4F-418D-AE19-62706E023703}">
                                <ahyp:hlinkClr xmlns:ahyp="http://schemas.microsoft.com/office/drawing/2018/hyperlinkcolor" val="tx"/>
                              </a:ext>
                            </a:extLst>
                          </a:hlinkClick>
                        </a:rPr>
                        <a:t>racaymsig@gmail.com</a:t>
                      </a:r>
                      <a:endParaRPr lang="en-AU" sz="1100" dirty="0">
                        <a:solidFill>
                          <a:srgbClr val="FF0000"/>
                        </a:solidFill>
                        <a:latin typeface="+mn-lt"/>
                      </a:endParaRPr>
                    </a:p>
                    <a:p>
                      <a:pPr marL="0" indent="0" rtl="0">
                        <a:buFont typeface="Arial" panose="020B0604020202020204" pitchFamily="34" charset="0"/>
                        <a:buNone/>
                      </a:pPr>
                      <a:endParaRPr lang="en-AU" sz="1100" dirty="0">
                        <a:solidFill>
                          <a:srgbClr val="C00000"/>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9BFFCDAD-AC19-2D63-6EE4-BBE2A7558FD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3745756623"/>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B360FF-055F-8D4C-D765-5A4CFCCCD18D}"/>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59B6DFE5-3F04-8C8B-30C2-8408869F981E}"/>
              </a:ext>
            </a:extLst>
          </p:cNvPr>
          <p:cNvGraphicFramePr>
            <a:graphicFrameLocks noChangeAspect="1"/>
          </p:cNvGraphicFramePr>
          <p:nvPr>
            <p:custDataLst>
              <p:tags r:id="rId1"/>
            </p:custDataLst>
          </p:nvPr>
        </p:nvGraphicFramePr>
        <p:xfrm>
          <a:off x="1144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think-cell data - do not delete" hidden="1">
                        <a:extLst>
                          <a:ext uri="{FF2B5EF4-FFF2-40B4-BE49-F238E27FC236}">
                            <a16:creationId xmlns:a16="http://schemas.microsoft.com/office/drawing/2014/main" id="{59B6DFE5-3F04-8C8B-30C2-8408869F981E}"/>
                          </a:ext>
                        </a:extLst>
                      </p:cNvPr>
                      <p:cNvPicPr/>
                      <p:nvPr/>
                    </p:nvPicPr>
                    <p:blipFill>
                      <a:blip r:embed="rId5"/>
                      <a:stretch>
                        <a:fillRect/>
                      </a:stretch>
                    </p:blipFill>
                    <p:spPr>
                      <a:xfrm>
                        <a:off x="1144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31A52FC-9E10-FCF8-17E9-E5F919371F70}"/>
              </a:ext>
            </a:extLst>
          </p:cNvPr>
          <p:cNvSpPr>
            <a:spLocks noGrp="1"/>
          </p:cNvSpPr>
          <p:nvPr>
            <p:ph type="title"/>
          </p:nvPr>
        </p:nvSpPr>
        <p:spPr>
          <a:xfrm>
            <a:off x="1191521" y="101905"/>
            <a:ext cx="10972510" cy="1130497"/>
          </a:xfrm>
        </p:spPr>
        <p:txBody>
          <a:bodyPr vert="horz"/>
          <a:lstStyle/>
          <a:p>
            <a:r>
              <a:rPr lang="en-AU" dirty="0">
                <a:solidFill>
                  <a:srgbClr val="002060"/>
                </a:solidFill>
              </a:rPr>
              <a:t>Corks &amp; Forks</a:t>
            </a:r>
          </a:p>
        </p:txBody>
      </p:sp>
      <p:graphicFrame>
        <p:nvGraphicFramePr>
          <p:cNvPr id="6" name="Table 6">
            <a:extLst>
              <a:ext uri="{FF2B5EF4-FFF2-40B4-BE49-F238E27FC236}">
                <a16:creationId xmlns:a16="http://schemas.microsoft.com/office/drawing/2014/main" id="{F2ED528B-6631-D6EF-686D-D0236495DE97}"/>
              </a:ext>
            </a:extLst>
          </p:cNvPr>
          <p:cNvGraphicFramePr>
            <a:graphicFrameLocks noGrp="1"/>
          </p:cNvGraphicFramePr>
          <p:nvPr>
            <p:extLst>
              <p:ext uri="{D42A27DB-BD31-4B8C-83A1-F6EECF244321}">
                <p14:modId xmlns:p14="http://schemas.microsoft.com/office/powerpoint/2010/main" val="1960796262"/>
              </p:ext>
            </p:extLst>
          </p:nvPr>
        </p:nvGraphicFramePr>
        <p:xfrm>
          <a:off x="576000" y="1024128"/>
          <a:ext cx="10698552" cy="3984443"/>
        </p:xfrm>
        <a:graphic>
          <a:graphicData uri="http://schemas.openxmlformats.org/drawingml/2006/table">
            <a:tbl>
              <a:tblPr firstRow="1" bandRow="1">
                <a:tableStyleId>{2D5ABB26-0587-4C30-8999-92F81FD0307C}</a:tableStyleId>
              </a:tblPr>
              <a:tblGrid>
                <a:gridCol w="3065023">
                  <a:extLst>
                    <a:ext uri="{9D8B030D-6E8A-4147-A177-3AD203B41FA5}">
                      <a16:colId xmlns:a16="http://schemas.microsoft.com/office/drawing/2014/main" val="462370479"/>
                    </a:ext>
                  </a:extLst>
                </a:gridCol>
                <a:gridCol w="7633529">
                  <a:extLst>
                    <a:ext uri="{9D8B030D-6E8A-4147-A177-3AD203B41FA5}">
                      <a16:colId xmlns:a16="http://schemas.microsoft.com/office/drawing/2014/main" val="887151080"/>
                    </a:ext>
                  </a:extLst>
                </a:gridCol>
              </a:tblGrid>
              <a:tr h="266951">
                <a:tc>
                  <a:txBody>
                    <a:bodyPr/>
                    <a:lstStyle/>
                    <a:p>
                      <a:pPr rtl="0"/>
                      <a:r>
                        <a:rPr lang="en-AU" sz="1200" b="1" dirty="0">
                          <a:solidFill>
                            <a:schemeClr val="bg1"/>
                          </a:solidFill>
                        </a:rPr>
                        <a:t>Category</a:t>
                      </a:r>
                    </a:p>
                  </a:txBody>
                  <a:tcPr>
                    <a:lnB w="9525" cap="flat" cmpd="sng" algn="ctr">
                      <a:solidFill>
                        <a:schemeClr val="bg1">
                          <a:lumMod val="85000"/>
                        </a:schemeClr>
                      </a:solidFill>
                      <a:prstDash val="solid"/>
                      <a:round/>
                      <a:headEnd type="none" w="med" len="med"/>
                      <a:tailEnd type="none" w="med" len="med"/>
                    </a:lnB>
                    <a:solidFill>
                      <a:schemeClr val="accent1"/>
                    </a:solidFill>
                  </a:tcPr>
                </a:tc>
                <a:tc>
                  <a:txBody>
                    <a:bodyPr/>
                    <a:lstStyle/>
                    <a:p>
                      <a:pPr rtl="0"/>
                      <a:r>
                        <a:rPr lang="en-AU" sz="1200" b="1" dirty="0">
                          <a:solidFill>
                            <a:schemeClr val="bg1"/>
                          </a:solidFill>
                        </a:rPr>
                        <a:t>Description</a:t>
                      </a:r>
                    </a:p>
                  </a:txBody>
                  <a:tcPr>
                    <a:lnB w="9525" cap="flat" cmpd="sng" algn="ctr">
                      <a:solidFill>
                        <a:schemeClr val="bg1">
                          <a:lumMod val="8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4866655"/>
                  </a:ext>
                </a:extLst>
              </a:tr>
              <a:tr h="919651">
                <a:tc>
                  <a:txBody>
                    <a:bodyPr/>
                    <a:lstStyle/>
                    <a:p>
                      <a:pPr rtl="0"/>
                      <a:r>
                        <a:rPr lang="en-AU" sz="1200" dirty="0">
                          <a:solidFill>
                            <a:schemeClr val="tx1"/>
                          </a:solidFill>
                        </a:rPr>
                        <a:t>Community Purpose/Mission Statement</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100" b="0" i="0" u="none" strike="noStrike" noProof="0" dirty="0">
                          <a:solidFill>
                            <a:schemeClr val="tx1"/>
                          </a:solidFill>
                          <a:latin typeface="+mn-lt"/>
                        </a:rPr>
                        <a:t>To bring together individuals who share a passion for fine dining and exceptional wines. We aim to create a social and educational environment where members can explore the art of wine and food pairings, expand their culinary knowledge, and enjoy memorable experiences with fellow enthusiasts. Through curated events and tastings, we seek to celebrate the pleasures of gourmet cuisine and fine wines, fostering a community of appreciation and enjoyment.</a:t>
                      </a:r>
                      <a:endParaRPr lang="en-AU" sz="11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100" dirty="0"/>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783357778"/>
                  </a:ext>
                </a:extLst>
              </a:tr>
              <a:tr h="497005">
                <a:tc>
                  <a:txBody>
                    <a:bodyPr/>
                    <a:lstStyle/>
                    <a:p>
                      <a:pPr rtl="0"/>
                      <a:r>
                        <a:rPr lang="en-AU" sz="1200" dirty="0">
                          <a:solidFill>
                            <a:schemeClr val="tx1"/>
                          </a:solidFill>
                        </a:rPr>
                        <a:t>Regular Activities, Occasions and Traditions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lvl="0" indent="-171450">
                        <a:lnSpc>
                          <a:spcPct val="115000"/>
                        </a:lnSpc>
                        <a:spcAft>
                          <a:spcPts val="800"/>
                        </a:spcAft>
                        <a:buFont typeface="Arial" panose="020B0604020202020204" pitchFamily="34" charset="0"/>
                        <a:buChar char="•"/>
                        <a:tabLst>
                          <a:tab pos="457200" algn="l"/>
                        </a:tabLst>
                      </a:pPr>
                      <a:r>
                        <a:rPr lang="en-AU" sz="1100" kern="100" dirty="0">
                          <a:effectLst/>
                          <a:latin typeface="+mn-lt"/>
                          <a:ea typeface="Aptos" panose="020B0004020202020204" pitchFamily="34" charset="0"/>
                          <a:cs typeface="Times New Roman" panose="02020603050405020304" pitchFamily="18" charset="0"/>
                        </a:rPr>
                        <a:t>Dining experiences with curated wine selections and special guests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461048636"/>
                  </a:ext>
                </a:extLst>
              </a:tr>
              <a:tr h="502167">
                <a:tc>
                  <a:txBody>
                    <a:bodyPr/>
                    <a:lstStyle/>
                    <a:p>
                      <a:pPr rtl="0"/>
                      <a:r>
                        <a:rPr lang="en-AU" sz="1200" dirty="0">
                          <a:solidFill>
                            <a:schemeClr val="tx1"/>
                          </a:solidFill>
                        </a:rPr>
                        <a:t>Frequency of meetings/events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Once every 3 months</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314164940"/>
                  </a:ext>
                </a:extLst>
              </a:tr>
              <a:tr h="535537">
                <a:tc>
                  <a:txBody>
                    <a:bodyPr/>
                    <a:lstStyle/>
                    <a:p>
                      <a:pPr rtl="0"/>
                      <a:r>
                        <a:rPr lang="en-AU" sz="1200" dirty="0">
                          <a:solidFill>
                            <a:schemeClr val="tx1"/>
                          </a:solidFill>
                        </a:rPr>
                        <a:t>Representation Profile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171450" indent="-171450" rtl="0">
                        <a:buFont typeface="Arial" panose="020B0604020202020204" pitchFamily="34" charset="0"/>
                        <a:buChar char="•"/>
                      </a:pPr>
                      <a:r>
                        <a:rPr lang="en-AU" sz="1100" dirty="0">
                          <a:solidFill>
                            <a:schemeClr val="tx1"/>
                          </a:solidFill>
                        </a:rPr>
                        <a:t>80-100 members and guests</a:t>
                      </a:r>
                    </a:p>
                    <a:p>
                      <a:pPr marL="171450" indent="-171450" rtl="0">
                        <a:buFont typeface="Arial" panose="020B0604020202020204" pitchFamily="34" charset="0"/>
                        <a:buChar char="•"/>
                      </a:pPr>
                      <a:r>
                        <a:rPr lang="en-AU" sz="1100" dirty="0">
                          <a:solidFill>
                            <a:schemeClr val="tx1"/>
                          </a:solidFill>
                        </a:rPr>
                        <a:t>Men and Women who have an interest in fine dining and wine</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82905252"/>
                  </a:ext>
                </a:extLst>
              </a:tr>
              <a:tr h="622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latin typeface="+mn-lt"/>
                        </a:rPr>
                        <a:t>Links to other communities and clubs</a:t>
                      </a:r>
                    </a:p>
                    <a:p>
                      <a:pPr rtl="0"/>
                      <a:endParaRPr lang="en-AU" sz="1200" dirty="0">
                        <a:solidFill>
                          <a:schemeClr val="tx1"/>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sz="1100" kern="1200" dirty="0">
                        <a:solidFill>
                          <a:schemeClr val="tx1"/>
                        </a:solidFill>
                        <a:effectLst/>
                        <a:latin typeface="+mn-lt"/>
                        <a:ea typeface="+mn-ea"/>
                        <a:cs typeface="+mn-cs"/>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30419374"/>
                  </a:ext>
                </a:extLst>
              </a:tr>
              <a:tr h="622887">
                <a:tc>
                  <a:txBody>
                    <a:bodyPr/>
                    <a:lstStyle/>
                    <a:p>
                      <a:pPr rtl="0"/>
                      <a:r>
                        <a:rPr lang="en-AU" sz="1200" dirty="0">
                          <a:solidFill>
                            <a:schemeClr val="tx1"/>
                          </a:solidFill>
                        </a:rPr>
                        <a:t>Convenor</a:t>
                      </a: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indent="0" rtl="0">
                        <a:buFont typeface="Arial" panose="020B0604020202020204" pitchFamily="34" charset="0"/>
                        <a:buNone/>
                      </a:pPr>
                      <a:r>
                        <a:rPr lang="en-AU" sz="1100" dirty="0">
                          <a:solidFill>
                            <a:schemeClr val="tx1"/>
                          </a:solidFill>
                          <a:latin typeface="+mn-lt"/>
                        </a:rPr>
                        <a:t>Graeme Jones, Convenor of RACA Corks &amp; Forks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solidFill>
                            <a:schemeClr val="tx1"/>
                          </a:solidFill>
                          <a:latin typeface="+mn-lt"/>
                        </a:rPr>
                        <a:t>Email: </a:t>
                      </a:r>
                      <a:r>
                        <a:rPr lang="en-AU" sz="1100" dirty="0">
                          <a:solidFill>
                            <a:srgbClr val="C00000"/>
                          </a:solidFill>
                          <a:latin typeface="+mn-lt"/>
                          <a:hlinkClick r:id="rId6">
                            <a:extLst>
                              <a:ext uri="{A12FA001-AC4F-418D-AE19-62706E023703}">
                                <ahyp:hlinkClr xmlns:ahyp="http://schemas.microsoft.com/office/drawing/2018/hyperlinkcolor" val="tx"/>
                              </a:ext>
                            </a:extLst>
                          </a:hlinkClick>
                        </a:rPr>
                        <a:t>mogigi.grj@bigpond.com</a:t>
                      </a:r>
                      <a:endParaRPr lang="en-AU" sz="1100" dirty="0">
                        <a:solidFill>
                          <a:srgbClr val="C00000"/>
                        </a:solidFill>
                        <a:latin typeface="+mn-lt"/>
                      </a:endParaRPr>
                    </a:p>
                    <a:p>
                      <a:pPr marL="0" indent="0" rtl="0">
                        <a:buFont typeface="Arial" panose="020B0604020202020204" pitchFamily="34" charset="0"/>
                        <a:buNone/>
                      </a:pPr>
                      <a:endParaRPr lang="en-AU" sz="1100" dirty="0">
                        <a:solidFill>
                          <a:srgbClr val="C00000"/>
                        </a:solidFill>
                      </a:endParaRPr>
                    </a:p>
                  </a:txBody>
                  <a:tcP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701807195"/>
                  </a:ext>
                </a:extLst>
              </a:tr>
            </a:tbl>
          </a:graphicData>
        </a:graphic>
      </p:graphicFrame>
      <p:pic>
        <p:nvPicPr>
          <p:cNvPr id="4" name="Picture 3" descr="A blue circle with a black background&#10;&#10;AI-generated content may be incorrect.">
            <a:extLst>
              <a:ext uri="{FF2B5EF4-FFF2-40B4-BE49-F238E27FC236}">
                <a16:creationId xmlns:a16="http://schemas.microsoft.com/office/drawing/2014/main" id="{48F7F843-B182-06D3-A101-16C0C4EDF3B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597" y="-61170"/>
            <a:ext cx="1231042" cy="1456647"/>
          </a:xfrm>
          <a:prstGeom prst="rect">
            <a:avLst/>
          </a:prstGeom>
        </p:spPr>
      </p:pic>
    </p:spTree>
    <p:extLst>
      <p:ext uri="{BB962C8B-B14F-4D97-AF65-F5344CB8AC3E}">
        <p14:creationId xmlns:p14="http://schemas.microsoft.com/office/powerpoint/2010/main" val="1525323025"/>
      </p:ext>
    </p:extLst>
  </p:cSld>
  <p:clrMapOvr>
    <a:masterClrMapping/>
  </p:clrMapOvr>
  <p:transition spd="slow">
    <p:fade thruBlk="1"/>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RACA Brand">
      <a:dk1>
        <a:srgbClr val="040F2A"/>
      </a:dk1>
      <a:lt1>
        <a:sysClr val="window" lastClr="FFFFFF"/>
      </a:lt1>
      <a:dk2>
        <a:srgbClr val="040F2A"/>
      </a:dk2>
      <a:lt2>
        <a:srgbClr val="E8E8E8"/>
      </a:lt2>
      <a:accent1>
        <a:srgbClr val="040F2A"/>
      </a:accent1>
      <a:accent2>
        <a:srgbClr val="F0EFD1"/>
      </a:accent2>
      <a:accent3>
        <a:srgbClr val="9C7B3B"/>
      </a:accent3>
      <a:accent4>
        <a:srgbClr val="DFBD72"/>
      </a:accent4>
      <a:accent5>
        <a:srgbClr val="DB150D"/>
      </a:accent5>
      <a:accent6>
        <a:srgbClr val="18135D"/>
      </a:accent6>
      <a:hlink>
        <a:srgbClr val="E7DEC8"/>
      </a:hlink>
      <a:folHlink>
        <a:srgbClr val="7EAE91"/>
      </a:folHlink>
    </a:clrScheme>
    <a:fontScheme name="RACA Brand">
      <a:majorFont>
        <a:latin typeface="Copperplate Gothic Bold"/>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328</TotalTime>
  <Words>2014</Words>
  <Application>Microsoft Office PowerPoint</Application>
  <PresentationFormat>Widescreen</PresentationFormat>
  <Paragraphs>220</Paragraphs>
  <Slides>13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Aptos</vt:lpstr>
      <vt:lpstr>Arial</vt:lpstr>
      <vt:lpstr>Arial,Sans-Serif</vt:lpstr>
      <vt:lpstr>Copperplate Gothic Bold</vt:lpstr>
      <vt:lpstr>Gill Sans MT</vt:lpstr>
      <vt:lpstr>Office Theme</vt:lpstr>
      <vt:lpstr>think-cell Slide</vt:lpstr>
      <vt:lpstr>RACA Communities Directory</vt:lpstr>
      <vt:lpstr>Ladies Committee</vt:lpstr>
      <vt:lpstr>Motoring Committee</vt:lpstr>
      <vt:lpstr>Women's Pioneer Society (WPS)</vt:lpstr>
      <vt:lpstr>Investment Group</vt:lpstr>
      <vt:lpstr>Inter-Club Snooker</vt:lpstr>
      <vt:lpstr>Social Snooker Club</vt:lpstr>
      <vt:lpstr>Young Members</vt:lpstr>
      <vt:lpstr>Corks &amp; Forks</vt:lpstr>
      <vt:lpstr>Gym &amp; Wellness</vt:lpstr>
      <vt:lpstr>Bridge Group</vt:lpstr>
      <vt:lpstr>Golf Group</vt:lpstr>
      <vt:lpstr>Enquiries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Yue Pan</dc:creator>
  <cp:lastModifiedBy>Jake Knox</cp:lastModifiedBy>
  <cp:revision>11</cp:revision>
  <dcterms:created xsi:type="dcterms:W3CDTF">2025-05-02T01:25:31Z</dcterms:created>
  <dcterms:modified xsi:type="dcterms:W3CDTF">2025-05-18T23:37:37Z</dcterms:modified>
</cp:coreProperties>
</file>